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78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AE95C-5563-4634-A9A2-5F1539D9AD8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2D3A1-6BB9-4351-9B78-912051981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2D3A1-6BB9-4351-9B78-9120519812C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39.jpe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780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Муниципальное бюджетное учреждение дополнительного образования 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«Дворец детского (юношеского) творчества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Волховского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муниципального района»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Номинация: «Традиционные ремёсла и промыслы»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Творческий проект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«Богатырские доспехи. Шлем»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Работу выполнил:</a:t>
            </a:r>
            <a:br>
              <a:rPr lang="ru-RU" sz="1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учащийся объединения «Золотая соломка»</a:t>
            </a:r>
            <a:br>
              <a:rPr lang="ru-RU" sz="1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Жельветр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Максим, 12 лет</a:t>
            </a:r>
            <a:br>
              <a:rPr lang="ru-RU" sz="1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Педагог: Смирнова Светлана Евгеньевна</a:t>
            </a:r>
            <a:br>
              <a:rPr lang="ru-RU" sz="1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2021-2022 учебный год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г. Волхов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ДДТ\Desktop\20220118_14592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97" t="13243" r="24040" b="7283"/>
          <a:stretch/>
        </p:blipFill>
        <p:spPr bwMode="auto">
          <a:xfrm rot="3929745">
            <a:off x="1339387" y="4563793"/>
            <a:ext cx="2240660" cy="1558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857224" y="1071546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Согласно легенде, шлем Невского был перекован в XVII веке специально для Михаила Федоровича, первого царя от Романовых</a:t>
            </a:r>
          </a:p>
        </p:txBody>
      </p:sp>
      <p:pic>
        <p:nvPicPr>
          <p:cNvPr id="27652" name="Picture 4" descr="https://img-fotki.yandex.ru/get/15531/19773811.f4/0_100668_1f7df70d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000240"/>
            <a:ext cx="2768241" cy="3571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 descr="https://mtdata.ru/u16/photo6B58/20640719813-0/original.jpg"/>
          <p:cNvPicPr>
            <a:picLocks noChangeAspect="1" noChangeArrowheads="1"/>
          </p:cNvPicPr>
          <p:nvPr/>
        </p:nvPicPr>
        <p:blipFill>
          <a:blip r:embed="rId4"/>
          <a:srcRect l="11715" r="10969"/>
          <a:stretch>
            <a:fillRect/>
          </a:stretch>
        </p:blipFill>
        <p:spPr bwMode="auto">
          <a:xfrm>
            <a:off x="5572132" y="2500306"/>
            <a:ext cx="2500330" cy="361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 descr="http://1.bp.blogspot.com/-z98aOxFPYF4/VY6i1OzScSI/AAAAAAAAF8k/tYUTuC-PygY/s640/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43116"/>
            <a:ext cx="3068914" cy="4214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785786" y="500042"/>
            <a:ext cx="721520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Правда, никто не объясняет, а почему царь не распорядился убрать «басурманское письмо»?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По халатности? Вряд ли. По незнанию? Едва ли. При царском дворе всегда было немало татар, знакомых с арабской каллиграфией.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285852" y="642918"/>
            <a:ext cx="5857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Практическая работа 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285861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Прежде чем приступить к изготовлению шлема, мне нужно было определиться с его видом и сделать его эскиз. </a:t>
            </a:r>
          </a:p>
        </p:txBody>
      </p:sp>
      <p:pic>
        <p:nvPicPr>
          <p:cNvPr id="5" name="Рисунок 4" descr="https://sun9-58.userapi.com/impg/VUVHPGPfH2JGykxluxCtR1AdqUuu7rsRuoGQaQ/sQ-imp7sbhk.jpg?size=820x1080&amp;quality=95&amp;sign=78955b945f00121cf0d943c6fa59e4af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69044">
            <a:off x="5657351" y="2401322"/>
            <a:ext cx="2571768" cy="3411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000101" y="571481"/>
            <a:ext cx="692948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Обдумав план работы по изготовлению, я начал с выбора материалов и инструментов.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9A156F9-6942-48AF-8B2E-AEFFB6E7EF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6145" y="1965523"/>
            <a:ext cx="2912279" cy="3883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460420E-4542-43E6-821E-33599A65A1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965522"/>
            <a:ext cx="2913680" cy="3883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571604" y="1000108"/>
            <a:ext cx="5252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изготовления изделия мне потребуется: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A844F87-DE98-473E-812C-163B838D6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0181" y="2369548"/>
            <a:ext cx="3067050" cy="3067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7D8B3E8-95FC-40E5-B2A5-DDAE140A0B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7565" y="2369547"/>
            <a:ext cx="3067050" cy="408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428728" y="500043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последовательность работы над изделиями была следующей: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10" name="Picture 6" descr="https://sun9-40.userapi.com/impg/9hLNdfBwWGtVfJZ60d7I11geV6luMnSqyNsiPQ/ukl_-zwPHo0.jpg?size=1620x2160&amp;quality=95&amp;sign=d9570baac05e6a3a92896bb286dc8ebd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643182"/>
            <a:ext cx="235745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285720" y="928670"/>
            <a:ext cx="321471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изготовления шлема берём большую пластиковую  бутылку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(5 литров). Отрезаем дно.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C:\Users\ДДТ\Desktop\20210913_16203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51" t="10256" r="-24" b="5983"/>
          <a:stretch/>
        </p:blipFill>
        <p:spPr bwMode="auto">
          <a:xfrm rot="5400000">
            <a:off x="785786" y="3643314"/>
            <a:ext cx="2714644" cy="2000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3643306" y="1285860"/>
            <a:ext cx="271464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Наполняем бутылку бумагой.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6143636" y="1357298"/>
            <a:ext cx="3000364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пластилина делаем купол и прикрепляем его к горлышку бутылки.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Используя  технику папье-маше, обклеиваем бутылку.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8" descr="https://sun9-42.userapi.com/impg/Gigac7dcaFd9jdGo41eL-_26Uav2jsKy5mSGAg/ZnCiAWPsDrI.jpg?size=1620x2160&amp;quality=95&amp;sign=278bd314fc0043a9f10dedde590a9ec2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3714752"/>
            <a:ext cx="2071702" cy="2762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1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21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/>
      <p:bldP spid="215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571604" y="642919"/>
            <a:ext cx="5715040" cy="646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последовательность работы над изделиями была следующей: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9" y="1643050"/>
            <a:ext cx="35719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Придаём бутылке форму шлема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s://sun9-73.userapi.com/impg/zIWxSUtDMUsAQcIiwmpxJEYDZiydwrQ86-Rqqw/WWJc1ugzENI.jpg?size=1327x2160&amp;quality=95&amp;sign=b4a83de7b1f4200bf40377bc3cee2832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214554"/>
            <a:ext cx="2522754" cy="4106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929190" y="2000240"/>
            <a:ext cx="371477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Делим шлем на детали для изготовления выкроек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ДДТ\Desktop\20211001_154024.jpg"/>
          <p:cNvPicPr/>
          <p:nvPr/>
        </p:nvPicPr>
        <p:blipFill rotWithShape="1">
          <a:blip r:embed="rId4" cstate="print">
            <a:lum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57" t="15615" r="31754" b="-1042"/>
          <a:stretch/>
        </p:blipFill>
        <p:spPr bwMode="auto">
          <a:xfrm rot="16200000">
            <a:off x="5036347" y="3464719"/>
            <a:ext cx="3714776" cy="2500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643042" y="642919"/>
            <a:ext cx="6072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последовательность работы над изделиями была следующей: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214282" y="1714488"/>
            <a:ext cx="314327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Плетём «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Паркетик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для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выкроек шлема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714620"/>
            <a:ext cx="1785950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s://sun9-39.userapi.com/impg/gTf774PpGj7dUy0p7e9DCe6bvydbCybynt7ZSA/kQ1lGvJ0zZo.jpg?size=1620x2160&amp;quality=95&amp;sign=fc4c46657eb36304eb9bf532f4c3783d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3786190"/>
            <a:ext cx="1768091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929190" y="2214554"/>
            <a:ext cx="30003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  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Вырезаем детали</a:t>
            </a:r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</p:txBody>
      </p:sp>
      <p:pic>
        <p:nvPicPr>
          <p:cNvPr id="12" name="Рисунок 11" descr="C:\Users\ДДТ\Desktop\максим\20211108_155602.jpg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428" b="9746"/>
          <a:stretch/>
        </p:blipFill>
        <p:spPr bwMode="auto">
          <a:xfrm rot="5400000">
            <a:off x="5172867" y="3399637"/>
            <a:ext cx="3286149" cy="20589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000232" y="428605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Общая последовательность работы над изделиями была следующей: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928662" y="1500174"/>
            <a:ext cx="3643338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Приклеиваем детали к каркасу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https://sun9-26.userapi.com/impg/sHs_tA45Nv-D8Bx3Gc-YVHCSqWH9t-QkSVCsLg/YajA64Ab4e8.jpg?size=1620x2160&amp;quality=95&amp;sign=eae6920003811364b0f74a479d073168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285992"/>
            <a:ext cx="3000396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 flipH="1">
            <a:off x="5020990" y="1785926"/>
            <a:ext cx="3908728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декорации стыков деталей используем плетёнку «Зубатка»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C:\Users\ДДТ\Desktop\максим\20220114_181821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32" t="-855" r="20835" b="444"/>
          <a:stretch/>
        </p:blipFill>
        <p:spPr bwMode="auto">
          <a:xfrm rot="5400000">
            <a:off x="5551162" y="3235656"/>
            <a:ext cx="2615892" cy="3574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C:\Users\ДДТ\Desktop\максим\20211227_150819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422" b="-1266"/>
          <a:stretch/>
        </p:blipFill>
        <p:spPr bwMode="auto">
          <a:xfrm rot="5027746">
            <a:off x="886026" y="2529161"/>
            <a:ext cx="3586936" cy="3132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 descr="C:\Users\ДДТ\Desktop\максим\20220114_152554(1)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988226">
            <a:off x="4839844" y="2377110"/>
            <a:ext cx="3917449" cy="2749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571604" y="571481"/>
            <a:ext cx="5786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последовательность работы над изделиями была следующей: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357290" y="1071546"/>
            <a:ext cx="70009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Внутреннюю часть шлема красим золотой, акриловой краской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7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14348" y="1214422"/>
            <a:ext cx="7143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11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Шлем всегда был самой выделяющейся частью доспехов. Его изображали на флагах и гербах, украшали узорами и надписями. Многие исторические личности носили совершенно уникальные шлемы, сделанные исключительно для них. Поэтому я решил сделать свой собственный шлем, опираясь на реально существовавшие образцы.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2" name="Picture 6" descr="https://www.erakart.com/813-home_default/medieval-royal-crusades-norman-nasal-helmet.jpg"/>
          <p:cNvPicPr>
            <a:picLocks noChangeAspect="1" noChangeArrowheads="1"/>
          </p:cNvPicPr>
          <p:nvPr/>
        </p:nvPicPr>
        <p:blipFill>
          <a:blip r:embed="rId3"/>
          <a:srcRect l="12688" r="13323"/>
          <a:stretch>
            <a:fillRect/>
          </a:stretch>
        </p:blipFill>
        <p:spPr bwMode="auto">
          <a:xfrm rot="21143709">
            <a:off x="864167" y="3249359"/>
            <a:ext cx="1761861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4" name="Picture 8" descr="https://dnevnikmastera.ru/sites/default/files/styles/780w/public/photoart/shlem_bogatyrya_svoimi_rukami_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25432">
            <a:off x="6309222" y="3252122"/>
            <a:ext cx="2000264" cy="2495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6" name="Picture 10" descr="https://topwar.ru/uploads/posts/2018-05/1526446946_shle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3286124"/>
            <a:ext cx="2543656" cy="299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000364" y="642918"/>
            <a:ext cx="3357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214422"/>
            <a:ext cx="78581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За время выполнения данной работы мною исследованы и обобщены многочисленные теоретические материалы по данной теме.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ходе работы над данным проектом я усовершенствовал имеющиеся у меня навыки художественной обработки соломы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C:\Users\ДДТ\Desktop\20220118_14592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97" t="13243" r="24040" b="7283"/>
          <a:stretch/>
        </p:blipFill>
        <p:spPr bwMode="auto">
          <a:xfrm rot="4261375">
            <a:off x="801754" y="2881711"/>
            <a:ext cx="3611401" cy="2913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82867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4513" algn="l"/>
              </a:tabLst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4513" algn="l"/>
              </a:tabLst>
            </a:pPr>
            <a:endParaRPr lang="ru-RU" b="1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4513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Заключение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1285861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Мой шлем в средневековом стиле   выполнен 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63A1AE3-9058-4633-BF61-3652236CF6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31228">
            <a:off x="5452552" y="2536309"/>
            <a:ext cx="2810895" cy="3747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34FEBEF-34B3-4D80-98FE-80CED459E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2016224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-246221"/>
            <a:ext cx="8715404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0D0D0D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проекта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истории доспехов Александра Невского и изготовление экспоната шлема из доступного природного материала (соломы)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«Экспонат- предмет, выставляемый для всеобщего обозрения в музее или на выставке».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33797" name="Picture 5" descr="https://mycrazystars.ru/wp-content/uploads/2022/01/20768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81271">
            <a:off x="5313311" y="4667314"/>
            <a:ext cx="2223291" cy="1705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9" name="Picture 7" descr="https://sun9-58.userapi.com/impg/g3wOZWXnC1cfpXWPqcQlWWKkFXXlj4FK7ZFWHg/xyKxQ5SAOjs.jpg?size=1620x2160&amp;quality=95&amp;sign=27db851b0cbc9504eed1de863fdecfb2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10461">
            <a:off x="1246321" y="2319665"/>
            <a:ext cx="2749450" cy="3665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/>
          <p:nvPr/>
        </p:nvPicPr>
        <p:blipFill>
          <a:blip r:embed="rId5" cstate="print"/>
          <a:srcRect l="26617" b="3198"/>
          <a:stretch>
            <a:fillRect/>
          </a:stretch>
        </p:blipFill>
        <p:spPr bwMode="auto">
          <a:xfrm rot="20983472">
            <a:off x="5587866" y="2161024"/>
            <a:ext cx="2786082" cy="2028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7030A0"/>
                </a:solidFill>
              </a:rPr>
              <a:t/>
            </a:r>
            <a:br>
              <a:rPr lang="ru-RU" sz="2700" b="1" dirty="0">
                <a:solidFill>
                  <a:srgbClr val="7030A0"/>
                </a:solidFill>
              </a:rPr>
            </a:br>
            <a:r>
              <a:rPr lang="ru-RU" sz="2700" b="1" dirty="0">
                <a:solidFill>
                  <a:srgbClr val="7030A0"/>
                </a:solidFill>
              </a:rPr>
              <a:t>Задачи проекта:</a:t>
            </a:r>
            <a:r>
              <a:rPr lang="ru-RU" sz="2700" dirty="0">
                <a:solidFill>
                  <a:srgbClr val="7030A0"/>
                </a:solidFill>
              </a:rPr>
              <a:t/>
            </a:r>
            <a:br>
              <a:rPr lang="ru-RU" sz="2700" dirty="0">
                <a:solidFill>
                  <a:srgbClr val="7030A0"/>
                </a:solidFill>
              </a:rPr>
            </a:br>
            <a:endParaRPr lang="ru-RU" sz="2700" dirty="0">
              <a:solidFill>
                <a:srgbClr val="7030A0"/>
              </a:solidFill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000100" y="1"/>
            <a:ext cx="728667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0D0D0D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0D0D0D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b="1" i="0" u="none" strike="noStrike" cap="none" normalizeH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исследовать теоретические материалы по данной теме (литература, интернет  ресурсы) и изучить историю 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совершенствовать имеющиеся навыки художественной обработки соломы;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продумать и сделать  шлем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соломы;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оформить проект и компьютерную презентацию.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3" descr="https://sun9-55.userapi.com/impg/_T19WJ841p5JUSrlK16dJ2s0cR03oKq-Kx3f_w/-GBGSqiFSzU.jpg?size=1620x2160&amp;quality=95&amp;sign=57bd1960cd55638b618f88e4d26a9832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095624"/>
            <a:ext cx="2714644" cy="3619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928663" y="714357"/>
            <a:ext cx="6929486" cy="64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давних пор наши предки защищали нашу землю,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Святую Русь, нашу Родину от захватчиков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7" name="Picture 3" descr="https://i.pinimg.com/originals/19/e4/80/19e480469cd440083ead54fa13f6aab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857364"/>
            <a:ext cx="4123394" cy="2693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9" name="Picture 5" descr="https://cf.ppt-online.org/files1/slide/z/zvGhyAO0WUrYFSw19T8sX7jbN3JDqidn4KeVHRLoM/slide-0.jpg"/>
          <p:cNvPicPr>
            <a:picLocks noChangeAspect="1" noChangeArrowheads="1"/>
          </p:cNvPicPr>
          <p:nvPr/>
        </p:nvPicPr>
        <p:blipFill>
          <a:blip r:embed="rId4"/>
          <a:srcRect l="14518" t="22555" r="13704" b="9974"/>
          <a:stretch>
            <a:fillRect/>
          </a:stretch>
        </p:blipFill>
        <p:spPr bwMode="auto">
          <a:xfrm>
            <a:off x="4786314" y="3357562"/>
            <a:ext cx="4159969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EC107AED-ABBE-4068-9708-ED828FDE1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27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EDE561EE-233C-42A1-B381-6EE2FF42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440160"/>
          </a:xfrm>
        </p:spPr>
        <p:txBody>
          <a:bodyPr/>
          <a:lstStyle/>
          <a:p>
            <a:r>
              <a:rPr lang="ru-RU" dirty="0"/>
              <a:t>Александр Невский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857224" y="2071678"/>
            <a:ext cx="757242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Мой проект посвящен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полководцу Древней Руси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великому князю Александру Невскому.  Я считаю, что изучение его жизни актуально, потому что Александр Невский показывает нам пример мудрости, мужественности и смелости, то, что не надо бросать свою Родину, когда ей грозит опасность, надо стоять до конца.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разных источниках я знакомился с историей жизни великого полководца, его боевых победах. И мне стало интересно: он участвовал во многих сражениях, но не был тяжело ранен, а это значит,  его защищали надежные доспехи. Это и стало главной идеей для работы над проектом.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1017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71472" y="571480"/>
            <a:ext cx="75009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Шлем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главный элемент защитного снаряжения воина любой эпохи от начала времен и до наших дней. </a:t>
            </a:r>
          </a:p>
        </p:txBody>
      </p:sp>
      <p:pic>
        <p:nvPicPr>
          <p:cNvPr id="30722" name="Picture 2" descr="https://sun9-24.userapi.com/impg/5m9n7I5F9BeH2XIJwmNtyUOZbI9k6evZTQHqhg/p0_VQTPMi6w.jpg?size=768x1024&amp;quality=96&amp;sign=8ec7fa45ccb646428b479ed1cba97e3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14488"/>
            <a:ext cx="2071702" cy="2762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https://sun9-88.userapi.com/impg/ZsrYu22MUjS3iW4D9_6D2d-v5nO3oqilT7F0TA/dI0JSgxqgWU.jpg?size=1200x1600&amp;quality=96&amp;sign=0ef3034c6caa726129575470a0f38266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2571744"/>
            <a:ext cx="214314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6" name="Picture 6" descr="https://sun9-88.userapi.com/impg/KPitFe1Qo8aObAISw38_TcBV97a50ZG-kAmUlg/bkiMoLN2aUc.jpg?size=1000x784&amp;quality=96&amp;sign=db01a2951ee2c0cd5924d3c4764d2975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857628"/>
            <a:ext cx="3286148" cy="2576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8" name="Picture 8" descr="https://sun9-27.userapi.com/impg/qfG8dli8y6wD8WmEcslj1SlKj-cwgRXvkEvJcg/EsU7IDIBtb4.jpg?size=2400x2061&amp;quality=96&amp;sign=12569dff29128d905545b8d2a5dab75c&amp;type=album"/>
          <p:cNvPicPr>
            <a:picLocks noChangeAspect="1" noChangeArrowheads="1"/>
          </p:cNvPicPr>
          <p:nvPr/>
        </p:nvPicPr>
        <p:blipFill>
          <a:blip r:embed="rId6" cstate="print"/>
          <a:srcRect l="14375" t="19530" r="8958"/>
          <a:stretch>
            <a:fillRect/>
          </a:stretch>
        </p:blipFill>
        <p:spPr bwMode="auto">
          <a:xfrm>
            <a:off x="5929322" y="1643050"/>
            <a:ext cx="2127503" cy="1917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071538" y="571480"/>
            <a:ext cx="7000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Шлем Александра Невского, который 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хранится в Оружейной палате Московского Кремля,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это, конечно, не Святой Грааль, но загадок в нем не меньше. </a:t>
            </a:r>
          </a:p>
        </p:txBody>
      </p:sp>
      <p:pic>
        <p:nvPicPr>
          <p:cNvPr id="29698" name="Picture 2" descr="http://alternathistory.com/wp-content/uploads/2020/04/1.SHlem-Aleksandra-Nevsk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00217">
            <a:off x="4986767" y="4090332"/>
            <a:ext cx="2075918" cy="2491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https://www.culture.ru/storage/images/5cb82d851c1b7c86f5572a72874daa92/49bdb7d93aa4ad1714338efc8672b19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94583">
            <a:off x="309988" y="2005712"/>
            <a:ext cx="4166650" cy="2588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Шлем Александра Невского"/>
          <p:cNvPicPr>
            <a:picLocks noChangeAspect="1" noChangeArrowheads="1"/>
          </p:cNvPicPr>
          <p:nvPr/>
        </p:nvPicPr>
        <p:blipFill>
          <a:blip r:embed="rId5" cstate="print"/>
          <a:srcRect l="15923" r="12423"/>
          <a:stretch>
            <a:fillRect/>
          </a:stretch>
        </p:blipFill>
        <p:spPr bwMode="auto">
          <a:xfrm rot="20813800">
            <a:off x="6312468" y="1897964"/>
            <a:ext cx="2452242" cy="1771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071538" y="357166"/>
            <a:ext cx="7429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Такой убор мог венчать голову Рюриковича, истинного Избранника. Все к одному: красное железо, форма в виде купола храма, образ архистратига Михаила Архангела на носовой стрелке, призванный дрогнуть руку врага с вознесенным мечом, золотая насечка, алмазы, рубины, изумруды, жемчуг</a:t>
            </a:r>
          </a:p>
        </p:txBody>
      </p:sp>
      <p:pic>
        <p:nvPicPr>
          <p:cNvPr id="28674" name="Picture 2" descr="http://tainoe.info/upload/editor/news/2017.05/59143d3435add_14944986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357430"/>
            <a:ext cx="4881597" cy="3661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492</Words>
  <Application>Microsoft Office PowerPoint</Application>
  <PresentationFormat>Экран (4:3)</PresentationFormat>
  <Paragraphs>172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    Муниципальное бюджетное учреждение дополнительного образования  «Дворец детского (юношеского) творчества Волховского муниципального района»        Номинация: «Традиционные ремёсла и промыслы»     Творческий проект «Богатырские доспехи. Шлем»                                                                                                             Работу выполнил:                                                                      учащийся объединения «Золотая соломка»                                                                                                      Жельветр Максим, 12 лет                                                                       Педагог: Смирнова Светлана Евгеньевна     2021-2022 учебный год г. Волхов </vt:lpstr>
      <vt:lpstr> Актуальность </vt:lpstr>
      <vt:lpstr>Слайд 3</vt:lpstr>
      <vt:lpstr> Задачи проекта: </vt:lpstr>
      <vt:lpstr>Слайд 5</vt:lpstr>
      <vt:lpstr>Александр Невский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Муниципальное бюджетное учреждение дополнительного образования  «Дворец детского (юношеского) творчества Волховского муниципального района»        Номинация: «Традиционные ремёсла и промыслы»     Творческий проект «Богатырские доспехи. Шлем»                                                                                                             Работу выполнил:                                                                      учащийся объединения «Золотая соломка»                                                                                                      Жельветр Максим, 12 лет                                                                       Педагог: Смирнова Светлана Евгеньевна     2021-2022 учебный год г. Волхов </dc:title>
  <dc:creator>Светлана</dc:creator>
  <cp:lastModifiedBy>DDUT</cp:lastModifiedBy>
  <cp:revision>11</cp:revision>
  <dcterms:created xsi:type="dcterms:W3CDTF">2022-02-20T12:36:14Z</dcterms:created>
  <dcterms:modified xsi:type="dcterms:W3CDTF">2022-04-21T11:25:59Z</dcterms:modified>
</cp:coreProperties>
</file>