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8" r:id="rId4"/>
    <p:sldId id="287" r:id="rId5"/>
    <p:sldId id="279" r:id="rId6"/>
    <p:sldId id="289" r:id="rId7"/>
    <p:sldId id="277" r:id="rId8"/>
    <p:sldId id="290" r:id="rId9"/>
    <p:sldId id="268" r:id="rId10"/>
    <p:sldId id="297" r:id="rId11"/>
    <p:sldId id="281" r:id="rId12"/>
    <p:sldId id="298" r:id="rId13"/>
    <p:sldId id="282" r:id="rId14"/>
    <p:sldId id="304" r:id="rId15"/>
    <p:sldId id="291" r:id="rId16"/>
    <p:sldId id="299" r:id="rId17"/>
    <p:sldId id="300" r:id="rId18"/>
    <p:sldId id="301" r:id="rId19"/>
    <p:sldId id="302" r:id="rId20"/>
    <p:sldId id="266" r:id="rId21"/>
    <p:sldId id="283" r:id="rId22"/>
    <p:sldId id="303" r:id="rId23"/>
    <p:sldId id="284" r:id="rId24"/>
    <p:sldId id="293" r:id="rId25"/>
    <p:sldId id="276" r:id="rId26"/>
    <p:sldId id="273" r:id="rId27"/>
    <p:sldId id="292" r:id="rId28"/>
    <p:sldId id="295" r:id="rId29"/>
    <p:sldId id="296" r:id="rId30"/>
    <p:sldId id="274" r:id="rId31"/>
    <p:sldId id="275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337" autoAdjust="0"/>
  </p:normalViewPr>
  <p:slideViewPr>
    <p:cSldViewPr>
      <p:cViewPr varScale="1">
        <p:scale>
          <a:sx n="78" d="100"/>
          <a:sy n="78" d="100"/>
        </p:scale>
        <p:origin x="-157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19" Type="http://schemas.microsoft.com/office/2007/relationships/hdphoto" Target="../../word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http://s2.fotokto.ru/photo/full/179/1795981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850112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дополнительного образования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«Дворец детского (юношеского) творчества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Волховского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Номинация: «Традиционные ремёсла и промыслы»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проект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Аксессуары из соломки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Работу выполнила: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учащаяся объединения «Золотая соломка»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Назарова Александра, 12 лет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Педагог: Смирнова Светлана Евгеньевна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2021-2022 учебный год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Волхов</a:t>
            </a:r>
          </a:p>
        </p:txBody>
      </p:sp>
      <p:pic>
        <p:nvPicPr>
          <p:cNvPr id="1027" name="Picture 3" descr="C:\Users\79216\Desktop\венок.jpg"/>
          <p:cNvPicPr>
            <a:picLocks noChangeAspect="1" noChangeArrowheads="1"/>
          </p:cNvPicPr>
          <p:nvPr/>
        </p:nvPicPr>
        <p:blipFill>
          <a:blip r:embed="rId3" cstate="print"/>
          <a:srcRect b="18392"/>
          <a:stretch>
            <a:fillRect/>
          </a:stretch>
        </p:blipFill>
        <p:spPr bwMode="auto">
          <a:xfrm rot="21286925">
            <a:off x="521833" y="3731873"/>
            <a:ext cx="3619524" cy="221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1000108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Венки  используется в народных костюмах России, Белоруссии, Украины и Польши. Изготовляется из свежей зелени и цветов, реже — из вечнозелёных растений, хвои, сухих веток и цветов, из соломы, бумаги, полотна.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.pinimg.com/originals/19/cd/dd/19cddd6460c199c5958dccb06d7d31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90"/>
            <a:ext cx="2246130" cy="2424609"/>
          </a:xfrm>
          <a:prstGeom prst="rect">
            <a:avLst/>
          </a:prstGeom>
          <a:noFill/>
        </p:spPr>
      </p:pic>
      <p:pic>
        <p:nvPicPr>
          <p:cNvPr id="1030" name="Picture 6" descr="https://o-tendencii.com/uploads/posts/2022-02/1645069153_96-o-tendencii-com-p-obraz-russkii-narodnii-kostyum-foto-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928934"/>
            <a:ext cx="2357454" cy="3012720"/>
          </a:xfrm>
          <a:prstGeom prst="rect">
            <a:avLst/>
          </a:prstGeom>
          <a:noFill/>
        </p:spPr>
      </p:pic>
      <p:sp>
        <p:nvSpPr>
          <p:cNvPr id="1032" name="AutoShape 8" descr="http://cn15.nevsedoma.com.ua/post/2803/280267/1463044775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://cn15.nevsedoma.com.ua/post/2803/280267/1463044775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://cn15.nevsedoma.com.ua/post/2803/280267/1463044775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o-tendencii.com/uploads/posts/2022-02/1645123233_53-o-tendencii-com-p-obraz-foto-khokhlushek-v-natsionalnoi-odez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143116"/>
            <a:ext cx="2989297" cy="3914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8043890" cy="107157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Венок не просто украшение со значением это ещё и ритуальный предмет, символика которого связана с магическим осмыслением круга.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ae01.alicdn.com/kf/HTB1q7ufXoLrK1Rjy0Fjq6zYXFXaS/2019-Year-Decoration-50CM-Halloween-Wheat-Fall-Door-Wreath-Door-Wall-Ornament-With-Bow-Knot-Farmhouse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85786" y="1785926"/>
            <a:ext cx="2071957" cy="21141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3714744" y="2285992"/>
            <a:ext cx="4786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Круг на древнеславянском наречии – Коло является символом бесконечности времени.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pbs.twimg.com/media/DvAkhY6XQAUf_55.jpg: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071942"/>
            <a:ext cx="2357453" cy="2100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4" descr="https://sun9-15.userapi.com/impg/bQ2BgMa2ak5meJJ5JJ1va0GJw0s_jFZ6gGB9Ig/syaFLzwk3pY.jpg?size=1600x720&amp;quality=95&amp;sign=99b5490a192269a261ae1b473a891ab4&amp;type=album"/>
          <p:cNvPicPr>
            <a:picLocks noChangeAspect="1" noChangeArrowheads="1"/>
          </p:cNvPicPr>
          <p:nvPr/>
        </p:nvPicPr>
        <p:blipFill>
          <a:blip r:embed="rId5" cstate="print"/>
          <a:srcRect l="26167" r="28364"/>
          <a:stretch>
            <a:fillRect/>
          </a:stretch>
        </p:blipFill>
        <p:spPr bwMode="auto">
          <a:xfrm>
            <a:off x="5500694" y="3357562"/>
            <a:ext cx="2286016" cy="22624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1000109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Плели венки на протяжении весны-лета-осени.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Венок – не только головной убор,  но и оберег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slovomaga.ru/wp-content/uploads/2017/04/62025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928802"/>
            <a:ext cx="3857652" cy="298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s://static1.nordic.pictures/15269282-thickbox_default/sigma-85-mm-f-14-dg-hsm-art-obektiv-dlya-sony.jpg"/>
          <p:cNvPicPr>
            <a:picLocks noChangeAspect="1" noChangeArrowheads="1"/>
          </p:cNvPicPr>
          <p:nvPr/>
        </p:nvPicPr>
        <p:blipFill>
          <a:blip r:embed="rId4"/>
          <a:srcRect l="7500" t="16875" r="6249" b="15624"/>
          <a:stretch>
            <a:fillRect/>
          </a:stretch>
        </p:blipFill>
        <p:spPr bwMode="auto">
          <a:xfrm>
            <a:off x="4500562" y="2335688"/>
            <a:ext cx="3571900" cy="27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1000108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Ночь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праздник Ивана Купала самое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время было погадать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сплетенных венках. Для этого девушки пускали их по воде.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ачем венки опускают в воду на Ивана Купала?"/>
          <p:cNvPicPr/>
          <p:nvPr/>
        </p:nvPicPr>
        <p:blipFill>
          <a:blip r:embed="rId3" cstate="print">
            <a:lum contrast="10000"/>
          </a:blip>
          <a:srcRect t="4214"/>
          <a:stretch>
            <a:fillRect/>
          </a:stretch>
        </p:blipFill>
        <p:spPr bwMode="auto">
          <a:xfrm>
            <a:off x="1142976" y="2357430"/>
            <a:ext cx="2659380" cy="3248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86" name="Picture 2" descr="https://i.mycdn.me/i?r=AzEPZsRbOZEKgBhR0XGMT1RksqBLq8ddC1Xsan2c3RG_YqaKTM5SRkZCeTgDn6uOy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857628"/>
            <a:ext cx="3605747" cy="24050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ttp://cdn01.ru/files/users/images/45/89/458988f2fc3c0188f745af060626d5af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857364"/>
            <a:ext cx="2467610" cy="18465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https://sun9-88.userapi.com/s/v1/if2/Hk9ZcKxNyLH9-qQxDsxn3EVl9tmXIbtaNkKuR_0oic9sFpWu9bP2IMLzSY9QfzrFp2g5j92_gM3mZnAmMHb4EcBS.jpg?size=297x297&amp;quality=9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356"/>
            <a:ext cx="28289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https://sun9-49.userapi.com/s/v1/if2/uMp4Mo4Pian7F6neiwluV0D2SK2i_QyityAPakPkTwvK_EY7e6OqZgdq3ux7kjhCZRHS5fuJxAZ3kUL3pIFSelI1.jpg?size=304x166&amp;quality=9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857232"/>
            <a:ext cx="2895600" cy="158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https://sun9-39.userapi.com/s/v1/if2/bkgdKBtW51BZLRMu-n-y-7dsoU86T3STWQ3NvjCXOtOoOmlF1GoUzZIGbTunUWLrZBOaWWE3OOnY0VrN6F_-p85s.jpg?size=550x412&amp;quality=95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2000240"/>
            <a:ext cx="2714644" cy="203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10" descr="https://sun9-88.userapi.com/s/v1/if2/7kAtcWKjki74aNcNW7Dtmqzq30Y02PsIo4qgpQvaa5atq2pZebH_Qo3JxD9jD3psPHyOO34pzm2P3N8xlUrjfyN6.jpg?size=1200x726&amp;quality=9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1" y="4000504"/>
            <a:ext cx="3943772" cy="238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2" descr="https://sun9-82.userapi.com/s/v1/if2/BIErLuwyrtJY8yBrFbKGRyGVGgh_bbNRVyuvjJk7Lgb8U9YNwBG8azf0501bSEL5Oz0tq-0m4-j2cZoZnCSkJeqL.jpg?size=600x400&amp;quality=95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857628"/>
            <a:ext cx="3143232" cy="209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1071547"/>
            <a:ext cx="614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Соломка благодаря своему золотистому цвету и блеску – материал благородный и драгоценный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madeheart.com/media/productphoto/780/51317870/01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785" y="3929066"/>
            <a:ext cx="2727274" cy="181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https://cloudstatic.eva.ru/eva/140000-150000/148256/contest/1883972116000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643050"/>
            <a:ext cx="1829289" cy="200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6" name="AutoShape 6" descr="https://xn-----6kchdsaejjq7bh2a2a7jzb9b.xn--p1ai/wp-content/uploads/2021/12/pletenie-iz-solom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xn-----6kchdsaejjq7bh2a2a7jzb9b.xn--p1ai/wp-content/uploads/2021/12/pletenie-iz-solom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s://xn-----6kchdsaejjq7bh2a2a7jzb9b.xn--p1ai/wp-content/uploads/2021/12/pletenie-iz-solom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2" name="Picture 12" descr="https://otvet.imgsmail.ru/download/bc1b1014254efe1f0030ae3c3dc242da_i-135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857364"/>
            <a:ext cx="442915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71472" y="928670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праздничные дни наряду с   разноцветными стеклянными бусами носили нитки соломенных бус, и смотрелись они, как настоящие золотые ожерелья. Пальцы украшали соломенными кольцами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79216\Desktop\проек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0"/>
            <a:ext cx="37147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https://img1.liveinternet.ru/images/attach/c/5/89/15/89015533_IMG_9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571876"/>
            <a:ext cx="1714512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2" name="AutoShape 8" descr="http://www.nabrege.ru/images/soloma/kukla-simvol/bus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http://www.nabrege.ru/images/soloma/kukla-simvol/bus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6" name="AutoShape 12" descr="http://www.nabrege.ru/images/soloma/kukla-simvol/bus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7" name="Picture 13" descr="C:\Users\79216\Desktop\busik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28599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71472" y="1071547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Сейчас такие украшения мы можем увидеть не только  на картинках или в музее.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img.tourister.ru/files/1/8/3/3/2/5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4" name="AutoShape 6" descr="http://rukodelieinfo.ru/wp-content/uploads/2018/02/Podelki-iz-solomyi-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6" name="Picture 8" descr="http://www.pribaikal.ru/fileadmin/Images/Unions/OCNTiD/From-remote-places-2012/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714752"/>
            <a:ext cx="1799077" cy="255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https://i.pinimg.com/originals/4e/b9/5b/4eb95b933021e23bd98ac925e24e4b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071678"/>
            <a:ext cx="4572032" cy="304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 descr="https://im0-tub-ru.yandex.net/i?id=0ed7a043a4ed5b7137d33ff760aaa393-sr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929066"/>
            <a:ext cx="3286147" cy="240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s://vitvesti.by/images/y2019/07-14/Solomka-04.jpg"/>
          <p:cNvPicPr>
            <a:picLocks noChangeAspect="1" noChangeArrowheads="1"/>
          </p:cNvPicPr>
          <p:nvPr/>
        </p:nvPicPr>
        <p:blipFill>
          <a:blip r:embed="rId4" cstate="print"/>
          <a:srcRect b="8875"/>
          <a:stretch>
            <a:fillRect/>
          </a:stretch>
        </p:blipFill>
        <p:spPr bwMode="auto">
          <a:xfrm>
            <a:off x="5429256" y="2857496"/>
            <a:ext cx="2357454" cy="286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6" descr="https://i.pinimg.com/originals/3f/6f/09/3f6f0973713323c02bebd448a844691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000108"/>
            <a:ext cx="349514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00496" y="928670"/>
            <a:ext cx="442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Мастера  предлагают милым модницам украсить себя веночком из цветов - браслетом или колье — и прикоснуться к традициям предков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 descr="https://cs2.livemaster.ru/storage/77/49/44f150f9f2f424e925546336a85b--ukrasheniya-sergi-iz-solom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2833707" cy="212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s://cs1.livemaster.ru/storage/04/e6/6710346d1447e26a2f9bfeb36eb5--ukrasheniya-solomennye-busy-s-podveskoj-spiralka-avtorskaya-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286256"/>
            <a:ext cx="2949084" cy="196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s://avatars.mds.yandex.net/i?id=c87ed7c3245654e0c5011265e9072d88-4284974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928670"/>
            <a:ext cx="1939972" cy="261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https://ic.pics.livejournal.com/agritura/16089606/3968634/3968634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643050"/>
            <a:ext cx="3656122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8128000" cy="467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 rot="10800000" flipV="1">
            <a:off x="0" y="601140"/>
            <a:ext cx="8786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год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культурного наследия России.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Этот год посвящен сохранению народных традиций.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500043"/>
            <a:ext cx="8643966" cy="1138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этом году я освоила новые виды плетения и сплела веночки из соломы.</a:t>
            </a:r>
          </a:p>
          <a:p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11266" name="Picture 2" descr="https://sun9-51.userapi.com/impf/6_JKGnoAK_vmc5dFKCkFvWN-ojfHcyXb5KKUVA/LrJcVII-Lwc.jpg?size=1200x1600&amp;quality=95&amp;sign=ec15217e264533268991a24179a55f30&amp;type=album"/>
          <p:cNvPicPr>
            <a:picLocks noChangeAspect="1" noChangeArrowheads="1"/>
          </p:cNvPicPr>
          <p:nvPr/>
        </p:nvPicPr>
        <p:blipFill>
          <a:blip r:embed="rId3" cstate="print"/>
          <a:srcRect t="10172" r="21587"/>
          <a:stretch>
            <a:fillRect/>
          </a:stretch>
        </p:blipFill>
        <p:spPr bwMode="auto">
          <a:xfrm rot="5242950">
            <a:off x="6523554" y="1009114"/>
            <a:ext cx="1829534" cy="279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sun9-81.userapi.com/impf/b36n4xA86M4Jxw5ABF-xq7r0ggLnlQsVmT-tPA/zYzhFsMoHDQ.jpg?size=1200x1600&amp;quality=95&amp;sign=d28c917d236bc996921f0279d840e3c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2307391" cy="307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s://sun9-45.userapi.com/impf/w28W1Q0N8nu58oQ04GdVi1YLzParWb7xBDARew/MxT12nIipsc.jpg?size=1200x1600&amp;quality=95&amp;sign=a1e7b241400743fbeab57405c44db3ab&amp;type=album"/>
          <p:cNvPicPr>
            <a:picLocks noChangeAspect="1" noChangeArrowheads="1"/>
          </p:cNvPicPr>
          <p:nvPr/>
        </p:nvPicPr>
        <p:blipFill>
          <a:blip r:embed="rId5" cstate="print"/>
          <a:srcRect b="12766"/>
          <a:stretch>
            <a:fillRect/>
          </a:stretch>
        </p:blipFill>
        <p:spPr bwMode="auto">
          <a:xfrm>
            <a:off x="142844" y="1357298"/>
            <a:ext cx="251818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sun9-47.userapi.com/impf/-pZDcxh7KJH27oE-rfOjeVZ520vW_mUM_hynfQ/wzgtWDnipjo.jpg?size=1200x1600&amp;quality=95&amp;sign=e99f4c0bf54dbb55cd0b3b995dec229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714620"/>
            <a:ext cx="225029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85984" y="571480"/>
            <a:ext cx="5000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ПРАКТИЧЕСКАЯ ЧАСТЬ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 соломы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14422"/>
            <a:ext cx="821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изготовления каркаса венка лучше брать ржаную соломку.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p1.pxfuel.com/preview/188/676/964/cereals-field-wheat-br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0246">
            <a:off x="441335" y="4263604"/>
            <a:ext cx="2621567" cy="196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s://www.krupamuka.ru/images/RequisitionMainImage/29499/1f9f9735d7c14649876836452f869c8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39572">
            <a:off x="6041862" y="3112912"/>
            <a:ext cx="2358749" cy="235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pro-dachnikov.com/uploads/posts/2021-11/1638044677_72-pro-dachnikov-com-p-zlaki-foto-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3658">
            <a:off x="2787209" y="1954069"/>
            <a:ext cx="2908816" cy="218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sun9-66.userapi.com/impg/sRz6F0atXnWNO1mOapsagCaAJNjT3H4KHoHRZw/jJmI6wlQ8WE.jpg?size=812x445&amp;quality=95&amp;sign=e5fd6cd25a49d610952d5b73997fe4a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37024">
            <a:off x="1643042" y="2643182"/>
            <a:ext cx="5500726" cy="301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00100" y="1071546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Прежде чем приступить к изготовлению каркаса, солому необходимо подержать в горячей воде, чтобы материал размягчился и стал гибким.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85720" y="1071546"/>
            <a:ext cx="835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45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 для венка плетётся из 30 длинных соломин и 3 толстых проволок.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45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Плетётся как обычная тройная косичка.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https://sun9-71.userapi.com/impg/scA47zhUDKF5_qBofLranWkEUXKNQZkm-G3mRg/Sd98aYkoq6M.jpg?size=1620x2160&amp;quality=95&amp;sign=4257aa373a582a66a301603965069ef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571744"/>
            <a:ext cx="2250297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8917" name="Picture 5" descr="https://sun9-40.userapi.com/impg/s_6-jXMidrdqUhvFo7eOMMdLcBxcgpfZt7eMhA/DhdLoiiBCZA.jpg?size=1620x2160&amp;quality=95&amp;sign=8abf5f0bf2c876fa8d17205f46189ff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214686"/>
            <a:ext cx="2095841" cy="2794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4" descr="https://sun9-47.userapi.com/impg/e1yvoiF8rcRKstdxHKJDaaXeaBBDqnl-np78CQ/bBdB16B4aLA.jpg?size=1620x2160&amp;quality=95&amp;sign=554865d1015849399fa00df8ea3c06b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7713">
            <a:off x="425442" y="2102156"/>
            <a:ext cx="2391875" cy="31891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142976" y="1000108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Закрепляется в форме круга. Оставляется высыхать.</a:t>
            </a:r>
            <a:endParaRPr lang="ru-RU" dirty="0"/>
          </a:p>
        </p:txBody>
      </p:sp>
      <p:pic>
        <p:nvPicPr>
          <p:cNvPr id="4" name="Picture 8" descr="Изображение 1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214554"/>
            <a:ext cx="4643470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500042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Следующий этап-плетение лепестков ромашки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285860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Лепестки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:две тонкие жёсткие соломинки, внутрь которых вставлена проволочка. Их следует переплести между собой и между крайними соломинами вставить  соломенную ленту.</a:t>
            </a:r>
          </a:p>
        </p:txBody>
      </p:sp>
      <p:pic>
        <p:nvPicPr>
          <p:cNvPr id="6" name="Picture 8" descr="ris11"/>
          <p:cNvPicPr/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6" t="6445" r="14729" b="39014"/>
          <a:stretch>
            <a:fillRect/>
          </a:stretch>
        </p:blipFill>
        <p:spPr bwMode="auto">
          <a:xfrm>
            <a:off x="642910" y="3214686"/>
            <a:ext cx="3500462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7" name="Picture 10" descr="Изображение 13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65" t="41263" r="15991" b="13516"/>
          <a:stretch/>
        </p:blipFill>
        <p:spPr bwMode="auto">
          <a:xfrm>
            <a:off x="4643438" y="3357562"/>
            <a:ext cx="2997533" cy="24041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00034" y="428604"/>
            <a:ext cx="79296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451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45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Работать нужно не только аккуратно, но и быстро – так как соломка в процессе  работы высыхает, а соломенные ленты сохнут еще быстрее.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451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один цветок надо сделать 8 лепестков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https://sun9-47.userapi.com/impg/e1yvoiF8rcRKstdxHKJDaaXeaBBDqnl-np78CQ/bBdB16B4aLA.jpg?size=1620x2160&amp;quality=95&amp;sign=554865d1015849399fa00df8ea3c06b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2303875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749" name="Picture 5" descr="https://sun9-29.userapi.com/impg/7lCPhPSjvYZ1WiTAux_BC4k64DM4FDOSTwTzrA/MrSfNhqXyn0.jpg?size=1108x1213&amp;quality=95&amp;sign=8638d49a60000e8f2f93c256260c978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3116"/>
            <a:ext cx="2710166" cy="2966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751" name="Picture 7" descr="https://sun9-38.userapi.com/impg/jhnkqDfMgtDj_ELUL_Po3WL4VaYcJ6NxbRiVOQ/BmbHb2Gz3gk.jpg?size=1620x2160&amp;quality=95&amp;sign=bec0d77bac5d4a57c4218ef99f99322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857496"/>
            <a:ext cx="2387936" cy="31839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928662" y="1142985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того как готовы все детали цветка – приступаем к сборке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Изображение 139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36943" b="24069"/>
          <a:stretch>
            <a:fillRect/>
          </a:stretch>
        </p:blipFill>
        <p:spPr bwMode="auto">
          <a:xfrm>
            <a:off x="1643042" y="2071678"/>
            <a:ext cx="4786346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Технику витого плетения используем для плетения серединки цветка.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10" descr="Изображение 139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7079" t="13139" b="47287"/>
          <a:stretch>
            <a:fillRect/>
          </a:stretch>
        </p:blipFill>
        <p:spPr bwMode="auto">
          <a:xfrm>
            <a:off x="4643438" y="1500174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47543" b="13120"/>
          <a:stretch>
            <a:fillRect/>
          </a:stretch>
        </p:blipFill>
        <p:spPr bwMode="auto">
          <a:xfrm>
            <a:off x="1285852" y="2714620"/>
            <a:ext cx="2571768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928662" y="928670"/>
            <a:ext cx="7143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Связываем ниткой несколько колосков в пучок.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Пучки из колосков располагаем между ромашками. 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Рисунок 6" descr="C:\Users\ДДТ\Desktop\Саша\20211227_172823.jpg"/>
          <p:cNvPicPr/>
          <p:nvPr/>
        </p:nvPicPr>
        <p:blipFill>
          <a:blip r:embed="rId3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880174">
            <a:off x="238446" y="2243497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65.userapi.com/impf/8tYyA9edRC1V9O-wlLqiAznF58FjN3dGsalqhw/HOe4zs6vOUI.jpg?size=1200x1600&amp;quality=96&amp;sign=605bc3d482546ad88d6503182433bd58&amp;type=album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1157142">
            <a:off x="4540973" y="2112292"/>
            <a:ext cx="3125412" cy="416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Для меня этот проект  - еще один шаг по ступеньке развития мастерства. Эта работа требует знаний, умения, усидчивости, внимания и аккуратности. Эта работа дает мне  возможность проявить свои творческие способности и  фантазию. 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s2.fotokto.ru/photo/full/179/1795981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714876" y="2786058"/>
            <a:ext cx="285752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5" name="Picture 3" descr="https://sun9-38.userapi.com/impg/6HE9PYbKMnZyoXJekXJcJKGUEkC6k0Am0-TSVg/M6G6wXNf5zs.jpg?size=506x1080&amp;quality=95&amp;sign=5fdce712463726327e34bf8c5870a7ab&amp;type=album"/>
          <p:cNvPicPr>
            <a:picLocks noChangeAspect="1" noChangeArrowheads="1"/>
          </p:cNvPicPr>
          <p:nvPr/>
        </p:nvPicPr>
        <p:blipFill>
          <a:blip r:embed="rId5" cstate="print"/>
          <a:srcRect b="5351"/>
          <a:stretch>
            <a:fillRect/>
          </a:stretch>
        </p:blipFill>
        <p:spPr bwMode="auto">
          <a:xfrm rot="20942254">
            <a:off x="1484466" y="2357620"/>
            <a:ext cx="1866464" cy="3770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Мои веночки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71.userapi.com/impf/hD3KwwmbqhPWnqe-Wk91NYIw0rUjmFK69I8nIw/NxWGTRAMWlE.jpg?size=1600x1200&amp;quality=95&amp;sign=ee36f7a90a6d270afc531a0c849e6ed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3905277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https://sun9-60.userapi.com/impf/WpvgP53GV19LW4la74ROCWewxRkXRXi36A4xRg/KxaXjYkLw4I.jpg?size=1600x1200&amp;quality=95&amp;sign=4dd1336667f4bfcfe91199a917118c70&amp;type=album"/>
          <p:cNvPicPr>
            <a:picLocks noChangeAspect="1" noChangeArrowheads="1"/>
          </p:cNvPicPr>
          <p:nvPr/>
        </p:nvPicPr>
        <p:blipFill>
          <a:blip r:embed="rId4"/>
          <a:srcRect l="18331" t="15757" r="23604" b="11538"/>
          <a:stretch>
            <a:fillRect/>
          </a:stretch>
        </p:blipFill>
        <p:spPr bwMode="auto">
          <a:xfrm>
            <a:off x="500034" y="1500174"/>
            <a:ext cx="3629441" cy="3408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14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над проектом показала, что в процессе постоянных и систематических занятий с соломкой постигаются основы и навыки художественного ремесла, происходит приобщение к богатым народным традициям художественной культуры, воспитывается бережное отношение к природе, развивается художественный вкус, и – что особенно важно – человек проходит подлинную школу труда и творчества.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4" descr="Береги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143248"/>
            <a:ext cx="707301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57290" y="714356"/>
            <a:ext cx="7000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Мне очень понравилось работать над  проектом на эту тему.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узнала много нового как в теоретической части своей работы: изучила историю появления венка, познакомилась с техникой изготовления первых венков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sun9-52.userapi.com/impg/z2qdNXzCgJ6UahCuttQQ780oQUQemlZ7XuVYng/1oibiv0LrCg.jpg?size=810x1080&amp;quality=95&amp;sign=f1aef92a02fe8403b544c575a75f68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885">
            <a:off x="1207422" y="2270968"/>
            <a:ext cx="2946799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sun9-72.userapi.com/impg/nsFWNm69zePhZuVtRFVVFZYjtRka9TU18Sedqg/b0N2ZIb0XQw.jpg?size=2560x1920&amp;quality=95&amp;sign=dfb0a89f7cde931409a48d993969b79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3574">
            <a:off x="4662677" y="2916902"/>
            <a:ext cx="266701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428604"/>
            <a:ext cx="83582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 может быть прекрасней цветов – только цветы! Они цветут очень красиво, но, к сожалению, не круглый год. Поэтому люди пытаются сохранить красоту природы в своём творчестве.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 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ello_html_m16bb7f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3286148" cy="2384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https://a.d-cd.net/211428es-1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357694"/>
            <a:ext cx="3214710" cy="2153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1" name="Picture 7" descr="https://i.mycdn.me/i?r=AzEPZsRbOZEKgBhR0XGMT1Rk0H8y4Spnkxt2iPu5VGoEBqaKTM5SRkZCeTgDn6uOy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714488"/>
            <a:ext cx="3357587" cy="2350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5" name="Picture 11" descr="http://www.sobkor02.ru/UserFiles/Image/S/slavyan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572008"/>
            <a:ext cx="3143272" cy="21041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14282" y="0"/>
            <a:ext cx="85011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 это вдохновило меня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создание  веночка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соломы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своими руками.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sun9-84.userapi.com/impg/NsMjOy0AHLDz4VTGSF4DGXjMZvH6m8Tr2NOAEg/Slp-slDmZqg.jpg?size=800x800&amp;quality=95&amp;sign=c4bf4f632eed151d0cc8d4d42e7bb53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071810"/>
            <a:ext cx="3000396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628" name="Picture 4" descr="https://sun9-6.userapi.com/impg/CMk8NBHYH1O4_A4XaS-9aPIXcubfYG-KM2fvjg/Sve8bgIpxec.jpg?size=1600x720&amp;quality=95&amp;sign=f77387ce8aa27f1cca022c068953dfb3&amp;type=album"/>
          <p:cNvPicPr>
            <a:picLocks noChangeAspect="1" noChangeArrowheads="1"/>
          </p:cNvPicPr>
          <p:nvPr/>
        </p:nvPicPr>
        <p:blipFill>
          <a:blip r:embed="rId4" cstate="print"/>
          <a:srcRect l="18334" r="16667"/>
          <a:stretch>
            <a:fillRect/>
          </a:stretch>
        </p:blipFill>
        <p:spPr bwMode="auto">
          <a:xfrm>
            <a:off x="714348" y="1571612"/>
            <a:ext cx="2786082" cy="2643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643042" y="714356"/>
            <a:ext cx="6715172" cy="1714512"/>
          </a:xfrm>
        </p:spPr>
        <p:txBody>
          <a:bodyPr>
            <a:normAutofit/>
          </a:bodyPr>
          <a:lstStyle/>
          <a:p>
            <a:pPr algn="ctr" fontAlgn="ctr">
              <a:buNone/>
            </a:pPr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народных традиций и изготовление аксессуаров из соломки( веночки, бусы).</a:t>
            </a:r>
          </a:p>
          <a:p>
            <a:pPr algn="ctr" fontAlgn="ctr"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143116"/>
            <a:ext cx="778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  проекта: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исследовать теоретические материалы  по данной теме (литература, интернет - ресурсы);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совершенствовать имеющиеся навыки художественной обработки соломы;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-подробнее ознакомиться с историей плетения из соломы;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-ознакомиться с историей плетения и значением венков;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-изготовить веночки с применением различной техники плетения из соломки;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оформить проект и компьютерную презентацию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Плетение из соломы- одно из древнейших ремёсел. Это очень интересный вид художественного творчества.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Появилось оно вместе с земледелием.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sun9-21.userapi.com/impg/xdnaJbXlCL6xAYnryfHttwUtRXOvE8GcAfO22Q/SJhJhAd8UCs.jpg?size=800x1014&amp;quality=95&amp;sign=3287d6b2b3fe53fe9908316aba26380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2428892" cy="3078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652" name="Picture 4" descr="https://sun9-39.userapi.com/impg/wRFNz3zGJcv7eaT9D9Dz-rm6fIcNgi34sMsppA/PG7o3ge6t38.jpg?size=453x600&amp;quality=95&amp;sign=990b4003cfb963bb3372df00a096896d&amp;type=album"/>
          <p:cNvPicPr>
            <a:picLocks noChangeAspect="1" noChangeArrowheads="1"/>
          </p:cNvPicPr>
          <p:nvPr/>
        </p:nvPicPr>
        <p:blipFill>
          <a:blip r:embed="rId4"/>
          <a:srcRect b="8750"/>
          <a:stretch>
            <a:fillRect/>
          </a:stretch>
        </p:blipFill>
        <p:spPr bwMode="auto">
          <a:xfrm>
            <a:off x="2714612" y="2571744"/>
            <a:ext cx="2763966" cy="3340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15" descr="https://pix.avax.news/avaxnews/a2/81/000381a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071942"/>
            <a:ext cx="3571900" cy="23819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785794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Наиболее богата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многообрядовыми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примерами народного творчества жатвенная обрядность. Повсеместно существовали обычаи украшать первый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зажиночный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последний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дожиночный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сноп, убранный с поля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47.userapi.com/impf/nQW6JX34LcA5VkFeHsUNaGKbYYwFPewoveDIwA/KwbKeu62Xi0.jpg?size=1150x1600&amp;quality=95&amp;sign=727cee58d693ad0988a12051e088af2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214554"/>
            <a:ext cx="2926708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2857496"/>
            <a:ext cx="2498744" cy="325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https://upload.wikimedia.org/wikipedia/commons/thumb/3/33/%D0%9F%D0%B8%D0%BC%D0%BE%D0%BD%D0%B5%D0%BD%D0%BA%D0%BE_%D0%96%D0%BD%D0%B8%D1%86%D0%B0_1889.jpg/515px-%D0%9F%D0%B8%D0%BC%D0%BE%D0%BD%D0%B5%D0%BD%D0%BA%D0%BE_%D0%96%D0%BD%D0%B8%D1%86%D0%B0_18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85992"/>
            <a:ext cx="2214578" cy="3865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Венками из колосьев украшали головы девушек-жниц, их дарили хозяину поля в знак пожелания благополучия.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sun9-71.userapi.com/impg/tPUwFLsButvcHP1FLIFIm3g9tQbJIQhqJJ34kw/msW62DCczjo.jpg?size=720x1600&amp;quality=95&amp;sign=f0b8b02d04e75d0ecd520ac76ec0956b&amp;type=album"/>
          <p:cNvPicPr>
            <a:picLocks noChangeAspect="1" noChangeArrowheads="1"/>
          </p:cNvPicPr>
          <p:nvPr/>
        </p:nvPicPr>
        <p:blipFill>
          <a:blip r:embed="rId4"/>
          <a:srcRect l="12314" t="37500" r="12685" b="38406"/>
          <a:stretch>
            <a:fillRect/>
          </a:stretch>
        </p:blipFill>
        <p:spPr bwMode="auto">
          <a:xfrm>
            <a:off x="928662" y="1785926"/>
            <a:ext cx="3342261" cy="2385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464</Words>
  <Application>Microsoft Office PowerPoint</Application>
  <PresentationFormat>Экран (4:3)</PresentationFormat>
  <Paragraphs>77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 Актуальность    Для меня этот проект  - еще один шаг по ступеньке развития мастерства. Эта работа требует знаний, умения, усидчивости, внимания и аккуратности. Эта работа дает мне  возможность проявить свои творческие способности и  фантазию.    </vt:lpstr>
      <vt:lpstr>Слайд 4</vt:lpstr>
      <vt:lpstr>Слайд 5</vt:lpstr>
      <vt:lpstr>Слайд 6</vt:lpstr>
      <vt:lpstr>   Плетение из соломы- одно из древнейших ремёсел. Это очень интересный вид художественного творчества.  Появилось оно вместе с земледелием.</vt:lpstr>
      <vt:lpstr>Слайд 8</vt:lpstr>
      <vt:lpstr> Венками из колосьев украшали головы девушек-жниц, их дарили хозяину поля в знак пожелания благополучия.</vt:lpstr>
      <vt:lpstr>Слайд 10</vt:lpstr>
      <vt:lpstr> Венок не просто украшение со значением это ещё и ритуальный предмет, символика которого связана с магическим осмыслением круга.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   Технику витого плетения используем для плетения серединки цветка.     </vt:lpstr>
      <vt:lpstr>Слайд 29</vt:lpstr>
      <vt:lpstr>Мои веночки</vt:lpstr>
      <vt:lpstr>     Вывод Работа над проектом показала, что в процессе постоянных и систематических занятий с соломкой постигаются основы и навыки художественного ремесла, происходит приобщение к богатым народным традициям художественной культуры, воспитывается бережное отношение к природе, развивается художественный вкус, и – что особенно важно – человек проходит подлинную школу труда и творчества.    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79216</cp:lastModifiedBy>
  <cp:revision>24</cp:revision>
  <dcterms:created xsi:type="dcterms:W3CDTF">2022-02-13T16:04:43Z</dcterms:created>
  <dcterms:modified xsi:type="dcterms:W3CDTF">2022-04-20T17:12:06Z</dcterms:modified>
</cp:coreProperties>
</file>