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EF734D9-A037-4E4B-B375-0BFAA3E25918}">
          <p14:sldIdLst>
            <p14:sldId id="256"/>
            <p14:sldId id="262"/>
          </p14:sldIdLst>
        </p14:section>
        <p14:section name="Раздел без заголовка" id="{A614FD14-B7FE-4E42-A77B-EA27BC79E785}">
          <p14:sldIdLst>
            <p14:sldId id="257"/>
            <p14:sldId id="258"/>
            <p14:sldId id="259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56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9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79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4383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04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67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967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39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271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5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43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94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7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56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81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31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3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CA2008C-9F40-4E90-9A57-A51634274A7F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9DC80-68FC-4477-BC73-11DFF69C95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79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6400"/>
            <a:ext cx="12192000" cy="1233714"/>
          </a:xfrm>
        </p:spPr>
        <p:txBody>
          <a:bodyPr>
            <a:normAutofit fontScale="90000"/>
          </a:bodyPr>
          <a:lstStyle/>
          <a:p>
            <a:pPr>
              <a:tabLst>
                <a:tab pos="625475" algn="l"/>
              </a:tabLst>
            </a:pPr>
            <a:r>
              <a:rPr lang="ru-RU" sz="1800" dirty="0" smtClean="0"/>
              <a:t>                   Муниципальное бюджетное образовательное учреждение дополнительного образования</a:t>
            </a:r>
            <a:br>
              <a:rPr lang="ru-RU" sz="1800" dirty="0" smtClean="0"/>
            </a:br>
            <a:r>
              <a:rPr lang="ru-RU" sz="1800" dirty="0" smtClean="0"/>
              <a:t>                               «станция детского юношеского технического </a:t>
            </a:r>
            <a:r>
              <a:rPr lang="ru-RU" sz="1800" dirty="0" err="1" smtClean="0"/>
              <a:t>технического</a:t>
            </a:r>
            <a:r>
              <a:rPr lang="ru-RU" sz="1800" dirty="0" smtClean="0"/>
              <a:t> творчества «Юность»»</a:t>
            </a:r>
            <a:br>
              <a:rPr lang="ru-RU" sz="1800" dirty="0" smtClean="0"/>
            </a:br>
            <a:r>
              <a:rPr lang="ru-RU" sz="1800" dirty="0" smtClean="0"/>
              <a:t>                                                                          г. Троицк Челябинская области</a:t>
            </a:r>
            <a:br>
              <a:rPr lang="ru-RU" sz="1800" dirty="0" smtClean="0"/>
            </a:b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640114"/>
            <a:ext cx="12192000" cy="5217885"/>
          </a:xfrm>
        </p:spPr>
        <p:txBody>
          <a:bodyPr/>
          <a:lstStyle/>
          <a:p>
            <a:pPr algn="ctr"/>
            <a:r>
              <a:rPr lang="ru-RU" b="1" dirty="0" smtClean="0"/>
              <a:t>  </a:t>
            </a:r>
            <a:r>
              <a:rPr lang="ru-RU" b="1" dirty="0">
                <a:solidFill>
                  <a:schemeClr val="tx1"/>
                </a:solidFill>
              </a:rPr>
              <a:t>Парусная модель корабля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 «Святой Петр»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</a:t>
            </a:r>
            <a:r>
              <a:rPr lang="ru-RU" b="1" dirty="0" err="1" smtClean="0">
                <a:solidFill>
                  <a:schemeClr val="tx1"/>
                </a:solidFill>
              </a:rPr>
              <a:t>Судомоделирование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</a:t>
            </a:r>
            <a:r>
              <a:rPr lang="ru-RU" b="1" dirty="0" err="1" smtClean="0">
                <a:solidFill>
                  <a:schemeClr val="tx1"/>
                </a:solidFill>
              </a:rPr>
              <a:t>Хизов</a:t>
            </a:r>
            <a:r>
              <a:rPr lang="ru-RU" b="1" dirty="0" smtClean="0">
                <a:solidFill>
                  <a:schemeClr val="tx1"/>
                </a:solidFill>
              </a:rPr>
              <a:t> Егор Александрович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                      педагог дополнительного образования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</a:t>
            </a:r>
            <a:r>
              <a:rPr lang="ru-RU" b="1" dirty="0" err="1" smtClean="0">
                <a:solidFill>
                  <a:schemeClr val="tx1"/>
                </a:solidFill>
              </a:rPr>
              <a:t>Зянкин</a:t>
            </a:r>
            <a:r>
              <a:rPr lang="ru-RU" b="1" dirty="0" smtClean="0">
                <a:solidFill>
                  <a:schemeClr val="tx1"/>
                </a:solidFill>
              </a:rPr>
              <a:t> Сергей Валерьевич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2800" y="660401"/>
            <a:ext cx="10490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Следующим этапом была работа с </a:t>
            </a:r>
            <a:r>
              <a:rPr lang="ru-RU" dirty="0" smtClean="0"/>
              <a:t>мет</a:t>
            </a:r>
            <a:r>
              <a:rPr lang="ru-RU" dirty="0"/>
              <a:t>аллом: необходимо было сделать якоря и пушки из свинца</a:t>
            </a:r>
            <a:r>
              <a:rPr lang="ru-RU" dirty="0" smtClean="0"/>
              <a:t>. После </a:t>
            </a:r>
            <a:r>
              <a:rPr lang="ru-RU" dirty="0"/>
              <a:t>застывания, якоря и пушки обтачивались надфилями и затем устанавливались на свои места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929254"/>
            <a:ext cx="8686800" cy="42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0400" y="769035"/>
            <a:ext cx="1066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 этого я приступил к изготовлению парусов. Изготавливал я их из ситца. С помощью бегучего такелажа паруса я установил </a:t>
            </a:r>
            <a:r>
              <a:rPr lang="ru-RU" dirty="0" smtClean="0"/>
              <a:t>паруса.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90896"/>
            <a:ext cx="8712200" cy="48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200" y="988536"/>
            <a:ext cx="1084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завершающем этапе я сделал две шлюпки и установил их. Далее была сделана дополнительная детализация корабля в виде: ведра со шваброй и комплекса бочек. </a:t>
            </a:r>
          </a:p>
          <a:p>
            <a:r>
              <a:rPr lang="ru-RU" dirty="0"/>
              <a:t>Из ткани я вырезал, покрасил и установил флаги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911867"/>
            <a:ext cx="6527800" cy="434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4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11850" y="475734"/>
            <a:ext cx="532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итоге у меня получилась вот такая работа.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48" y="1193798"/>
            <a:ext cx="2646953" cy="3029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673" y="1193797"/>
            <a:ext cx="2484063" cy="302985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62" y="1193796"/>
            <a:ext cx="2347687" cy="30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915" y="1193797"/>
            <a:ext cx="2278743" cy="3029857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02" y="4223653"/>
            <a:ext cx="2646953" cy="2620010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85" y="4223653"/>
            <a:ext cx="2870201" cy="2620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515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0" y="647343"/>
            <a:ext cx="1089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Заключение </a:t>
            </a:r>
            <a:endParaRPr lang="ru-RU" dirty="0"/>
          </a:p>
          <a:p>
            <a:r>
              <a:rPr lang="ru-RU" dirty="0"/>
              <a:t>Начиная творческий проект, я поставил перед собой цель - построить модель парусного корабля «Святой Пётр». Прежде чем к этому приступить я изучил теоретический материал, познакомился с техникой безопасности при работе на каком-либо станке и не только.  </a:t>
            </a:r>
          </a:p>
          <a:p>
            <a:r>
              <a:rPr lang="ru-RU" dirty="0"/>
              <a:t>В процессе работы я ознакомился со свойствами некоторых материалов, также приобрёл новые навыки, улучшил умения при выполнении различных работ </a:t>
            </a:r>
          </a:p>
          <a:p>
            <a:r>
              <a:rPr lang="ru-RU" dirty="0"/>
              <a:t>Итогом моей работы стала модель парусного корабля «Святой Пётр». Работа с моделью была очень трудной и долгой (примерно 2,5 года), но с помощью педагога  была завершена. Задачи, которые я для себя поставил, выполнены в полном объеме, цель достигнута. Результатом я доволен.</a:t>
            </a:r>
          </a:p>
        </p:txBody>
      </p:sp>
    </p:spTree>
    <p:extLst>
      <p:ext uri="{BB962C8B-B14F-4D97-AF65-F5344CB8AC3E}">
        <p14:creationId xmlns:p14="http://schemas.microsoft.com/office/powerpoint/2010/main" val="27111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343" y="2109151"/>
            <a:ext cx="11509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                                                            </a:t>
            </a:r>
            <a:r>
              <a:rPr lang="ru-RU" dirty="0" smtClean="0"/>
              <a:t>Библиографический </a:t>
            </a:r>
            <a:r>
              <a:rPr lang="ru-RU" dirty="0"/>
              <a:t>список.</a:t>
            </a:r>
          </a:p>
          <a:p>
            <a:r>
              <a:rPr lang="ru-RU" dirty="0"/>
              <a:t>1</a:t>
            </a:r>
            <a:r>
              <a:rPr lang="ru-RU" dirty="0" smtClean="0"/>
              <a:t>. </a:t>
            </a:r>
            <a:r>
              <a:rPr lang="ru-RU" dirty="0" err="1" smtClean="0"/>
              <a:t>О.Курти</a:t>
            </a:r>
            <a:r>
              <a:rPr lang="ru-RU" dirty="0" smtClean="0"/>
              <a:t> </a:t>
            </a:r>
            <a:r>
              <a:rPr lang="ru-RU" dirty="0"/>
              <a:t>Постройка моделей судов. Энциклопедия судомоделизма. </a:t>
            </a:r>
          </a:p>
          <a:p>
            <a:r>
              <a:rPr lang="ru-RU" dirty="0"/>
              <a:t>2. </a:t>
            </a:r>
            <a:r>
              <a:rPr lang="ru-RU" dirty="0" err="1"/>
              <a:t>Хоккель</a:t>
            </a:r>
            <a:r>
              <a:rPr lang="ru-RU" dirty="0"/>
              <a:t> Р. Постройка моделей судов XVI-XVII вв.</a:t>
            </a:r>
          </a:p>
          <a:p>
            <a:r>
              <a:rPr lang="ru-RU" dirty="0"/>
              <a:t>3. </a:t>
            </a:r>
            <a:r>
              <a:rPr lang="ru-RU" dirty="0" err="1"/>
              <a:t>Н.Боголюбов</a:t>
            </a:r>
            <a:r>
              <a:rPr lang="ru-RU" dirty="0"/>
              <a:t> История корабля.</a:t>
            </a:r>
          </a:p>
          <a:p>
            <a:r>
              <a:rPr lang="ru-RU" dirty="0"/>
              <a:t>4. Интернет ресурс.</a:t>
            </a:r>
          </a:p>
        </p:txBody>
      </p:sp>
    </p:spTree>
    <p:extLst>
      <p:ext uri="{BB962C8B-B14F-4D97-AF65-F5344CB8AC3E}">
        <p14:creationId xmlns:p14="http://schemas.microsoft.com/office/powerpoint/2010/main" val="16236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2514" y="391886"/>
            <a:ext cx="11176000" cy="5994400"/>
          </a:xfrm>
        </p:spPr>
        <p:txBody>
          <a:bodyPr/>
          <a:lstStyle/>
          <a:p>
            <a:pPr algn="ctr"/>
            <a:r>
              <a:rPr lang="ru-RU" sz="1800" dirty="0" smtClean="0"/>
              <a:t>  </a:t>
            </a:r>
            <a:r>
              <a:rPr lang="ru-RU" sz="1800" b="1" dirty="0" smtClean="0"/>
              <a:t>Введение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Судомоделизм- </a:t>
            </a:r>
            <a:r>
              <a:rPr lang="ru-RU" sz="1800" dirty="0"/>
              <a:t>процесс изготовления различных моделей кораблей, судов и других </a:t>
            </a:r>
            <a:r>
              <a:rPr lang="ru-RU" sz="1800" dirty="0" err="1"/>
              <a:t>плавсредств</a:t>
            </a:r>
            <a:r>
              <a:rPr lang="ru-RU" sz="1800" dirty="0"/>
              <a:t>. Это могут быть, как просто кораблик, сложенный из обычного тетрадного листка, так и высокоточные копии реально существующего (существовавшего) корабля или судна, оснащенного сложнейшей аппаратурой дистанционного управления по радио, способные выполнять на воде многие эволюции, как их реальные прототипы. При этом позволяет формировать любовь к труду, прививает целеустремленность, внимательность, развивает самостоятельность, творческое и конструкторское мышление, помогает овладеть </a:t>
            </a:r>
            <a:r>
              <a:rPr lang="ru-RU" sz="1800" dirty="0" smtClean="0"/>
              <a:t>  различными </a:t>
            </a:r>
            <a:r>
              <a:rPr lang="ru-RU" sz="1800" dirty="0"/>
              <a:t>навыками </a:t>
            </a:r>
            <a:r>
              <a:rPr lang="ru-RU" sz="1800" dirty="0" smtClean="0"/>
              <a:t>труда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При этом позволяет формировать любовь к труду, прививает целеустремленность, внимательность, развивает самостоятельность, творческое и конструкторское мышление, помогает овладеть различными навыками труда  </a:t>
            </a:r>
            <a:br>
              <a:rPr lang="ru-RU" sz="1800" dirty="0"/>
            </a:br>
            <a:r>
              <a:rPr lang="ru-RU" sz="1800" dirty="0" smtClean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br>
              <a:rPr lang="ru-RU" sz="1400" dirty="0" smtClean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491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4" y="595086"/>
            <a:ext cx="11176000" cy="4542971"/>
          </a:xfrm>
        </p:spPr>
        <p:txBody>
          <a:bodyPr/>
          <a:lstStyle/>
          <a:p>
            <a:r>
              <a:rPr lang="ru-RU" sz="2000" b="1" dirty="0" smtClean="0"/>
              <a:t>                                                        Цель и Задача.</a:t>
            </a:r>
            <a:br>
              <a:rPr lang="ru-RU" sz="2000" b="1" dirty="0" smtClean="0"/>
            </a:br>
            <a:r>
              <a:rPr lang="ru-RU" sz="2000" b="1" dirty="0" smtClean="0"/>
              <a:t>При работе над построением парусного корабля «Святой Петр» я поставил перед собой следующие </a:t>
            </a:r>
            <a:r>
              <a:rPr lang="ru-RU" sz="2000" b="1" dirty="0"/>
              <a:t>задачи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1. Приобрести навыки работы с чертежами.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2</a:t>
            </a:r>
            <a:r>
              <a:rPr lang="ru-RU" sz="2000" dirty="0"/>
              <a:t>. Приобрести навыки работы с </a:t>
            </a:r>
            <a:r>
              <a:rPr lang="ru-RU" sz="2000" dirty="0" smtClean="0"/>
              <a:t>ручным инструментом.</a:t>
            </a:r>
            <a:br>
              <a:rPr lang="ru-RU" sz="2000" dirty="0" smtClean="0"/>
            </a:br>
            <a:r>
              <a:rPr lang="ru-RU" sz="2000" dirty="0" smtClean="0"/>
              <a:t> 3. Научится работать с электроинструментом </a:t>
            </a:r>
            <a:r>
              <a:rPr lang="ru-RU" sz="2000" dirty="0"/>
              <a:t>(токарном, сверлильном, фрезеровальном, шлифовальном станках, </a:t>
            </a:r>
            <a:r>
              <a:rPr lang="ru-RU" sz="2000" dirty="0" err="1"/>
              <a:t>электролобзике</a:t>
            </a:r>
            <a:r>
              <a:rPr lang="ru-RU" sz="2000" dirty="0" smtClean="0"/>
              <a:t>).</a:t>
            </a:r>
            <a:br>
              <a:rPr lang="ru-RU" sz="2000" dirty="0" smtClean="0"/>
            </a:br>
            <a:r>
              <a:rPr lang="ru-RU" sz="2000" dirty="0" smtClean="0"/>
              <a:t> 4. Приобрести навыки работы с разным материалом.</a:t>
            </a:r>
            <a:br>
              <a:rPr lang="ru-RU" sz="20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7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"/>
            <a:ext cx="10740571" cy="3860800"/>
          </a:xfrm>
        </p:spPr>
        <p:txBody>
          <a:bodyPr/>
          <a:lstStyle/>
          <a:p>
            <a:pPr marL="623888" indent="-623888">
              <a:tabLst>
                <a:tab pos="900113" algn="l"/>
                <a:tab pos="1074738" algn="l"/>
              </a:tabLst>
            </a:pPr>
            <a:r>
              <a:rPr lang="ru-RU" sz="2000" b="1" dirty="0" smtClean="0"/>
              <a:t>                                                 Историческая справка</a:t>
            </a:r>
            <a:br>
              <a:rPr lang="ru-RU" sz="2000" b="1" dirty="0" smtClean="0"/>
            </a:br>
            <a:r>
              <a:rPr lang="ru-RU" sz="2000" dirty="0" smtClean="0"/>
              <a:t> </a:t>
            </a:r>
            <a:r>
              <a:rPr lang="ru-RU" sz="2000" dirty="0"/>
              <a:t>«Святой Пётр» — парусный пакетбот, участник Второй камчатской экспедиции под руководством капитан-командора </a:t>
            </a:r>
            <a:r>
              <a:rPr lang="ru-RU" sz="2000" dirty="0" err="1"/>
              <a:t>Витуса</a:t>
            </a:r>
            <a:r>
              <a:rPr lang="ru-RU" sz="2000" dirty="0"/>
              <a:t> Беринга. «Святой Пётр» представлял собой парусный деревянный пакетбот </a:t>
            </a:r>
            <a:r>
              <a:rPr lang="ru-RU" sz="2000" dirty="0" smtClean="0"/>
              <a:t>водоизмещением </a:t>
            </a:r>
            <a:r>
              <a:rPr lang="ru-RU" sz="2000" dirty="0"/>
              <a:t>200 тонн и грузоподъёмностью 100 тонн, был одним из двух судов одноимённого </a:t>
            </a:r>
            <a:r>
              <a:rPr lang="ru-RU" sz="2000" dirty="0" smtClean="0"/>
              <a:t>т</a:t>
            </a:r>
            <a:r>
              <a:rPr lang="ru-RU" sz="2000" dirty="0"/>
              <a:t>в</a:t>
            </a:r>
            <a:r>
              <a:rPr lang="ru-RU" sz="2000" dirty="0" smtClean="0"/>
              <a:t>ипа</a:t>
            </a:r>
            <a:r>
              <a:rPr lang="ru-RU" sz="2000" dirty="0"/>
              <a:t>. Пакетбот нёс парусное вооружение брига. Длина пакетбота составляла 24,4 метра, ширина — 6,7 метра, а осадка — 2,9 метра. На судне были установлены 14 орудий малого калибра: девять 3-фунтовых и пять 2-фунтовых пушек. Экипаж пакетбота состоял из 75 человек. Пакетбот «Святой Пётр» был построен на Охотской верфи и после спуска на воду 29 июня (10 июля) 1740 года вошёл в состав Сибирской флотилии России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800"/>
            <a:ext cx="4325256" cy="2997199"/>
          </a:xfrm>
          <a:prstGeom prst="rect">
            <a:avLst/>
          </a:prstGeom>
        </p:spPr>
      </p:pic>
      <p:pic>
        <p:nvPicPr>
          <p:cNvPr id="1026" name="Picture 2" descr="https://cdn.iz.ru/sites/default/files/inline/2_8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58" y="3860800"/>
            <a:ext cx="4252686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7944" y="3860800"/>
            <a:ext cx="3614056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457" y="435430"/>
            <a:ext cx="10740571" cy="2351313"/>
          </a:xfrm>
        </p:spPr>
        <p:txBody>
          <a:bodyPr/>
          <a:lstStyle/>
          <a:p>
            <a:pPr algn="ctr"/>
            <a:r>
              <a:rPr lang="ru-RU" sz="2000" dirty="0" smtClean="0"/>
              <a:t>   </a:t>
            </a:r>
            <a:r>
              <a:rPr lang="ru-RU" sz="2000" b="1" dirty="0" smtClean="0"/>
              <a:t>Порядок </a:t>
            </a:r>
            <a:r>
              <a:rPr lang="ru-RU" sz="2000" b="1" dirty="0"/>
              <a:t>постройки </a:t>
            </a:r>
            <a:r>
              <a:rPr lang="ru-RU" sz="2000" b="1" dirty="0" smtClean="0"/>
              <a:t>модели.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Работа </a:t>
            </a:r>
            <a:r>
              <a:rPr lang="ru-RU" sz="2000" dirty="0"/>
              <a:t>выполнялась в МБОУ ДО «Юность» под руководством педагога дополнительного образования </a:t>
            </a:r>
            <a:r>
              <a:rPr lang="ru-RU" sz="2000" dirty="0" err="1"/>
              <a:t>Зянкина</a:t>
            </a:r>
            <a:r>
              <a:rPr lang="ru-RU" sz="2000" dirty="0"/>
              <a:t> Сергея Валерьевича. Прежде чем приступить к выполнению практической работы необходимо правильно организовать рабочее место. Первым этапом работы было изучение чертежей, взятых из интернета. Выбран масштаб модели 1:50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050" name="Picture 2" descr="http://3.bp.blogspot.com/-Ll7DEJZwafU/VjEF6Mt9RKI/AAAAAAAAAU4/RFS1ESE-_FY/s1600/22779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8" y="2786743"/>
            <a:ext cx="3889827" cy="35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iniflot.ru/plans/XVIII/SvPetr/SvPet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285" y="2786741"/>
            <a:ext cx="3748315" cy="35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iniflot.ru/plans/XVIII/SvPetr/SvPet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786742"/>
            <a:ext cx="3657600" cy="35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4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2" y="406401"/>
            <a:ext cx="11393714" cy="2514599"/>
          </a:xfrm>
        </p:spPr>
        <p:txBody>
          <a:bodyPr/>
          <a:lstStyle/>
          <a:p>
            <a:r>
              <a:rPr lang="ru-RU" sz="2000" dirty="0"/>
              <a:t>Далее было изучение и выбор материалов необходимых для постройки будущей модели. Были выбраны и использованы следующие материалы: осина для чернового корпуса, внешний борт(чистовой корпус)-</a:t>
            </a:r>
            <a:r>
              <a:rPr lang="ru-RU" sz="2000" dirty="0" err="1"/>
              <a:t>венге</a:t>
            </a:r>
            <a:r>
              <a:rPr lang="ru-RU" sz="2000" dirty="0"/>
              <a:t>, для палубы выбрал </a:t>
            </a:r>
            <a:r>
              <a:rPr lang="ru-RU" sz="2000" dirty="0" err="1"/>
              <a:t>чен-чен</a:t>
            </a:r>
            <a:r>
              <a:rPr lang="ru-RU" sz="2000" dirty="0"/>
              <a:t>, внутренний борт-груша, для рангоута-бук, паруса сшил из ситца, пушки и якоря сделаны из свинца. После этого я приступил к изготовлению корпуса. На </a:t>
            </a:r>
            <a:r>
              <a:rPr lang="ru-RU" sz="2000" dirty="0" err="1"/>
              <a:t>электролобзике</a:t>
            </a:r>
            <a:r>
              <a:rPr lang="ru-RU" sz="2000" dirty="0"/>
              <a:t> из фанеры вырезал шпангоуты и киль. На стапельную доску с помощью клея ПВА установил шпангоуты, а на них - киль.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896600" y="5446486"/>
            <a:ext cx="709613" cy="10559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79" y="2735943"/>
            <a:ext cx="5143500" cy="289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7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29" y="827315"/>
            <a:ext cx="10740571" cy="355418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После того как высох стапель, я начал оклейку корпуса осиновой доской 2х5 мм. После </a:t>
            </a:r>
            <a:r>
              <a:rPr lang="ru-RU" sz="1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высыхания корпуса, я обточил его напильником и наждачной бумагой.</a:t>
            </a: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7029" y="4934857"/>
            <a:ext cx="11344955" cy="161108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Затем выполнил оклейку (чистового корпуса) из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шпона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венге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0,5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5 мм и обточил напильником и наждачной бумагой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14" y="1866899"/>
            <a:ext cx="6473372" cy="2893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3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744" y="508000"/>
            <a:ext cx="10813142" cy="2921000"/>
          </a:xfrm>
        </p:spPr>
        <p:txBody>
          <a:bodyPr/>
          <a:lstStyle/>
          <a:p>
            <a:pPr lvl="0" algn="ctr">
              <a:spcBef>
                <a:spcPts val="1000"/>
              </a:spcBef>
            </a:pPr>
            <a:r>
              <a:rPr lang="ru-RU" sz="1800" dirty="0">
                <a:solidFill>
                  <a:prstClr val="white"/>
                </a:solidFill>
                <a:ea typeface="Calibri" panose="020F0502020204030204" pitchFamily="34" charset="0"/>
              </a:rPr>
              <a:t>После того как снял со стапеля, я изготовил из </a:t>
            </a:r>
            <a:r>
              <a:rPr lang="ru-RU" sz="1800" dirty="0" err="1">
                <a:solidFill>
                  <a:prstClr val="white"/>
                </a:solidFill>
                <a:ea typeface="Calibri" panose="020F0502020204030204" pitchFamily="34" charset="0"/>
              </a:rPr>
              <a:t>чен-чена</a:t>
            </a:r>
            <a:r>
              <a:rPr lang="ru-RU" sz="1800" dirty="0">
                <a:solidFill>
                  <a:prstClr val="white"/>
                </a:solidFill>
                <a:ea typeface="Calibri" panose="020F0502020204030204" pitchFamily="34" charset="0"/>
              </a:rPr>
              <a:t> палубы и установил их. Обшил внутренние борта грушей. Сделал и установил руль, румпель, транец. Потом приступил к оформлению форштевня: сделал </a:t>
            </a:r>
            <a:r>
              <a:rPr lang="ru-RU" sz="1800" dirty="0" err="1">
                <a:solidFill>
                  <a:prstClr val="white"/>
                </a:solidFill>
                <a:ea typeface="Calibri" panose="020F0502020204030204" pitchFamily="34" charset="0"/>
              </a:rPr>
              <a:t>рустерные</a:t>
            </a:r>
            <a:r>
              <a:rPr lang="ru-RU" sz="1800" dirty="0">
                <a:solidFill>
                  <a:prstClr val="white"/>
                </a:solidFill>
                <a:ea typeface="Calibri" panose="020F0502020204030204" pitchFamily="34" charset="0"/>
              </a:rPr>
              <a:t> решетки, гальюн. На токарном станке изготовил рангоут (мачты, стеньги, реи, юферсы). Сделал и установил штурвал.</a:t>
            </a:r>
            <a:r>
              <a:rPr lang="ru-RU" sz="1800" dirty="0">
                <a:solidFill>
                  <a:prstClr val="white"/>
                </a:solidFill>
              </a:rPr>
              <a:t/>
            </a:r>
            <a:br>
              <a:rPr lang="ru-RU" sz="1800" dirty="0">
                <a:solidFill>
                  <a:prstClr val="white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68501"/>
            <a:ext cx="4495800" cy="311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6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0" y="660400"/>
            <a:ext cx="11125200" cy="2768600"/>
          </a:xfrm>
        </p:spPr>
        <p:txBody>
          <a:bodyPr/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Затем приступил к изготовлению стоячего такелажа: установил ванты и штаги на мачтах и стеньгах, набил талрепы и установил мачты.</a:t>
            </a:r>
            <a:b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Для установки бегучего такелажа изготовил блоки из красного дерева, собрал и установил кофель-нагельные планки, выточил на токарном станке </a:t>
            </a:r>
            <a:r>
              <a:rPr lang="ru-RU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кофель</a:t>
            </a: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-нагеля, установил блоки на реях и мачтах, поставил реи с помощью бегучего такелажа реи.</a:t>
            </a:r>
            <a: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57" y="3429000"/>
            <a:ext cx="5602514" cy="342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0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</TotalTime>
  <Words>512</Words>
  <Application>Microsoft Office PowerPoint</Application>
  <PresentationFormat>Широкоэкранный</PresentationFormat>
  <Paragraphs>33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Ион</vt:lpstr>
      <vt:lpstr>                   Муниципальное бюджетное образовательное учреждение дополнительного образования                                «станция детского юношеского технического технического творчества «Юность»»                                                                           г. Троицк Челябинская области    </vt:lpstr>
      <vt:lpstr>  Введение Судомоделизм- процесс изготовления различных моделей кораблей, судов и других плавсредств. Это могут быть, как просто кораблик, сложенный из обычного тетрадного листка, так и высокоточные копии реально существующего (существовавшего) корабля или судна, оснащенного сложнейшей аппаратурой дистанционного управления по радио, способные выполнять на воде многие эволюции, как их реальные прототипы. При этом позволяет формировать любовь к труду, прививает целеустремленность, внимательность, развивает самостоятельность, творческое и конструкторское мышление, помогает овладеть   различными навыками труда  При этом позволяет формировать любовь к труду, прививает целеустремленность, внимательность, развивает самостоятельность, творческое и конструкторское мышление, помогает овладеть различными навыками труда           </vt:lpstr>
      <vt:lpstr>                                                        Цель и Задача. При работе над построением парусного корабля «Святой Петр» я поставил перед собой следующие задачи:  1. Приобрести навыки работы с чертежами.   2. Приобрести навыки работы с ручным инструментом.  3. Научится работать с электроинструментом (токарном, сверлильном, фрезеровальном, шлифовальном станках, электролобзике).  4. Приобрести навыки работы с разным материалом.       </vt:lpstr>
      <vt:lpstr>                                                 Историческая справка  «Святой Пётр» — парусный пакетбот, участник Второй камчатской экспедиции под руководством капитан-командора Витуса Беринга. «Святой Пётр» представлял собой парусный деревянный пакетбот водоизмещением 200 тонн и грузоподъёмностью 100 тонн, был одним из двух судов одноимённого твипа. Пакетбот нёс парусное вооружение брига. Длина пакетбота составляла 24,4 метра, ширина — 6,7 метра, а осадка — 2,9 метра. На судне были установлены 14 орудий малого калибра: девять 3-фунтовых и пять 2-фунтовых пушек. Экипаж пакетбота состоял из 75 человек. Пакетбот «Святой Пётр» был построен на Охотской верфи и после спуска на воду 29 июня (10 июля) 1740 года вошёл в состав Сибирской флотилии России. </vt:lpstr>
      <vt:lpstr>   Порядок постройки модели.  Работа выполнялась в МБОУ ДО «Юность» под руководством педагога дополнительного образования Зянкина Сергея Валерьевича. Прежде чем приступить к выполнению практической работы необходимо правильно организовать рабочее место. Первым этапом работы было изучение чертежей, взятых из интернета. Выбран масштаб модели 1:50.  </vt:lpstr>
      <vt:lpstr>Далее было изучение и выбор материалов необходимых для постройки будущей модели. Были выбраны и использованы следующие материалы: осина для чернового корпуса, внешний борт(чистовой корпус)-венге, для палубы выбрал чен-чен, внутренний борт-груша, для рангоута-бук, паруса сшил из ситца, пушки и якоря сделаны из свинца. После этого я приступил к изготовлению корпуса. На электролобзике из фанеры вырезал шпангоуты и киль. На стапельную доску с помощью клея ПВА установил шпангоуты, а на них - киль.</vt:lpstr>
      <vt:lpstr>После того как высох стапель, я начал оклейку корпуса осиновой доской 2х5 мм. После высыхания корпуса, я обточил его напильником и наждачной бумагой. </vt:lpstr>
      <vt:lpstr>После того как снял со стапеля, я изготовил из чен-чена палубы и установил их. Обшил внутренние борта грушей. Сделал и установил руль, румпель, транец. Потом приступил к оформлению форштевня: сделал рустерные решетки, гальюн. На токарном станке изготовил рангоут (мачты, стеньги, реи, юферсы). Сделал и установил штурвал. </vt:lpstr>
      <vt:lpstr>Затем приступил к изготовлению стоячего такелажа: установил ванты и штаги на мачтах и стеньгах, набил талрепы и установил мачты. Для установки бегучего такелажа изготовил блоки из красного дерева, собрал и установил кофель-нагельные планки, выточил на токарном станке кофель-нагеля, установил блоки на реях и мачтах, поставил реи с помощью бегучего такелажа реи.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17</cp:revision>
  <dcterms:created xsi:type="dcterms:W3CDTF">2022-03-14T04:11:23Z</dcterms:created>
  <dcterms:modified xsi:type="dcterms:W3CDTF">2022-03-22T13:41:23Z</dcterms:modified>
</cp:coreProperties>
</file>