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 Муниципальное бюджетное образовательное учреждение дополнительного образования</a:t>
            </a:r>
            <a:br>
              <a:rPr lang="ru-RU" sz="1600" dirty="0"/>
            </a:br>
            <a:r>
              <a:rPr lang="ru-RU" sz="1600" dirty="0"/>
              <a:t>                               «станция детского юношеского технического творчества «Юность»»</a:t>
            </a:r>
            <a:br>
              <a:rPr lang="ru-RU" sz="1600" dirty="0"/>
            </a:br>
            <a:r>
              <a:rPr lang="ru-RU" sz="1600" dirty="0"/>
              <a:t>                                                                          г. Троицк Челябинская области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 Парусная модель корабля </a:t>
            </a:r>
          </a:p>
          <a:p>
            <a:pPr algn="ctr"/>
            <a:r>
              <a:rPr lang="ru-RU" b="1" dirty="0"/>
              <a:t> </a:t>
            </a:r>
            <a:r>
              <a:rPr lang="ru-RU" b="1" dirty="0" smtClean="0"/>
              <a:t>«Байкал»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3429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 </a:t>
            </a:r>
            <a:r>
              <a:rPr lang="ru-RU" b="1" dirty="0" err="1"/>
              <a:t>Судомоделирование</a:t>
            </a:r>
            <a:endParaRPr lang="ru-RU" b="1" dirty="0"/>
          </a:p>
          <a:p>
            <a:r>
              <a:rPr lang="ru-RU" b="1" dirty="0" smtClean="0"/>
              <a:t>Вилков Анвар </a:t>
            </a:r>
            <a:r>
              <a:rPr lang="ru-RU" b="1" dirty="0" err="1" smtClean="0"/>
              <a:t>Амриддинович</a:t>
            </a:r>
            <a:endParaRPr lang="ru-RU" b="1" dirty="0" smtClean="0"/>
          </a:p>
          <a:p>
            <a:r>
              <a:rPr lang="ru-RU" b="1" dirty="0" smtClean="0"/>
              <a:t>педагог </a:t>
            </a:r>
            <a:r>
              <a:rPr lang="ru-RU" b="1" dirty="0"/>
              <a:t>дополнительного </a:t>
            </a:r>
            <a:r>
              <a:rPr lang="ru-RU" b="1" dirty="0" err="1" smtClean="0"/>
              <a:t>образвания</a:t>
            </a:r>
            <a:r>
              <a:rPr lang="ru-RU" b="1" dirty="0" smtClean="0"/>
              <a:t>                             </a:t>
            </a:r>
            <a:r>
              <a:rPr lang="ru-RU" b="1" dirty="0" err="1" smtClean="0"/>
              <a:t>Зянкин</a:t>
            </a:r>
            <a:r>
              <a:rPr lang="ru-RU" b="1" dirty="0" smtClean="0"/>
              <a:t> </a:t>
            </a:r>
            <a:r>
              <a:rPr lang="ru-RU" b="1" dirty="0"/>
              <a:t>Сергей Валерьевич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1768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844824"/>
            <a:ext cx="4178900" cy="276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55327"/>
            <a:ext cx="3359704" cy="514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Заключение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Начиная творческий проект, я поставил перед собой цель - построить модель парусного корабля «Байкал». Прежде чем приступить к выполнению работы я изучил теоретический материал, подобрал материалы и инструменты, познакомился с техникой безопасности при работе с необходимыми инструментами, приспособлениями и материалами.</a:t>
            </a:r>
          </a:p>
          <a:p>
            <a:r>
              <a:rPr lang="ru-RU" sz="1800" dirty="0"/>
              <a:t>В процессе работы над кораблем я ознакомился свойствами и строением разных материалов, приобрел навыки работы с чертежом, приобрел навыки различных работ. </a:t>
            </a:r>
          </a:p>
          <a:p>
            <a:r>
              <a:rPr lang="ru-RU" sz="1800" dirty="0"/>
              <a:t>Итогом моей работы </a:t>
            </a:r>
            <a:r>
              <a:rPr lang="ru-RU" sz="1800" dirty="0" smtClean="0"/>
              <a:t>стала </a:t>
            </a:r>
            <a:r>
              <a:rPr lang="ru-RU" sz="1800" dirty="0"/>
              <a:t>модель парусного корабля «</a:t>
            </a:r>
            <a:r>
              <a:rPr lang="ru-RU" sz="1800" dirty="0" err="1"/>
              <a:t>Байкал</a:t>
            </a:r>
            <a:r>
              <a:rPr lang="ru-RU" sz="1800" dirty="0" err="1" smtClean="0"/>
              <a:t>».ъ</a:t>
            </a: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698783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Библиографический список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err="1"/>
              <a:t>Хоккель</a:t>
            </a:r>
            <a:r>
              <a:rPr lang="ru-RU" sz="1800" dirty="0"/>
              <a:t> Р. Постройка моделей судов </a:t>
            </a:r>
            <a:r>
              <a:rPr lang="en-US" sz="1800" dirty="0"/>
              <a:t>XVI-XVII </a:t>
            </a:r>
            <a:r>
              <a:rPr lang="ru-RU" sz="1800" dirty="0"/>
              <a:t>вв. = </a:t>
            </a:r>
            <a:r>
              <a:rPr lang="en-US" sz="1800" dirty="0" err="1"/>
              <a:t>Modellbau</a:t>
            </a:r>
            <a:r>
              <a:rPr lang="en-US" sz="1800" dirty="0"/>
              <a:t> von </a:t>
            </a:r>
            <a:r>
              <a:rPr lang="en-US" sz="1800" dirty="0" err="1"/>
              <a:t>Schiffen</a:t>
            </a:r>
            <a:r>
              <a:rPr lang="en-US" sz="1800" dirty="0"/>
              <a:t> des XVI. und XVII. </a:t>
            </a:r>
            <a:r>
              <a:rPr lang="en-US" sz="1800" dirty="0" err="1"/>
              <a:t>Jahrhunderts</a:t>
            </a:r>
            <a:r>
              <a:rPr lang="en-US" sz="1800" dirty="0"/>
              <a:t> / </a:t>
            </a:r>
            <a:r>
              <a:rPr lang="ru-RU" sz="1800" dirty="0" err="1"/>
              <a:t>Рольф</a:t>
            </a:r>
            <a:r>
              <a:rPr lang="ru-RU" sz="1800" dirty="0"/>
              <a:t> </a:t>
            </a:r>
            <a:r>
              <a:rPr lang="ru-RU" sz="1800" dirty="0" err="1"/>
              <a:t>Хоккель</a:t>
            </a:r>
            <a:r>
              <a:rPr lang="ru-RU" sz="1800" dirty="0"/>
              <a:t>; Пер. с нем. А. А. Чебана. — Л.: Судостроение, 1972. — 112 с. — 25 000 экз.</a:t>
            </a:r>
          </a:p>
          <a:p>
            <a:r>
              <a:rPr lang="ru-RU" sz="1800" dirty="0"/>
              <a:t>А. </a:t>
            </a:r>
            <a:r>
              <a:rPr lang="ru-RU" sz="1800" dirty="0" err="1"/>
              <a:t>Жигальский</a:t>
            </a:r>
            <a:r>
              <a:rPr lang="ru-RU" sz="1800" dirty="0"/>
              <a:t>. // Моделист-Конструктор : Журнал. — 1986. — № 1. — С. 17—20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0508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Оглавление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  <a:p>
            <a:r>
              <a:rPr lang="ru-RU" dirty="0"/>
              <a:t>Историческая справка    </a:t>
            </a:r>
          </a:p>
          <a:p>
            <a:r>
              <a:rPr lang="ru-RU" dirty="0"/>
              <a:t>Порядок постройки</a:t>
            </a:r>
          </a:p>
          <a:p>
            <a:r>
              <a:rPr lang="ru-RU" dirty="0"/>
              <a:t>Заключение</a:t>
            </a:r>
          </a:p>
          <a:p>
            <a:r>
              <a:rPr lang="ru-RU" dirty="0"/>
              <a:t>Библиографический список</a:t>
            </a:r>
          </a:p>
        </p:txBody>
      </p:sp>
    </p:spTree>
    <p:extLst>
      <p:ext uri="{BB962C8B-B14F-4D97-AF65-F5344CB8AC3E}">
        <p14:creationId xmlns:p14="http://schemas.microsoft.com/office/powerpoint/2010/main" val="2648487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Судомоделизм — вид технического творчества, построение моделей судов. Судомоделизм хорошо развит во всём мире.</a:t>
            </a:r>
          </a:p>
          <a:p>
            <a:r>
              <a:rPr lang="ru-RU" dirty="0"/>
              <a:t>Эксклюзивные модели, копии исторических судов, изготавливают из ценных пород дерева (ореха, красного дерева). Детали оформления таких парусников, их паруса создаются вручную. Соблюдается максимальная точность, чтобы модель была приближена к своему реальному прототипу. Такелаж моделей парусников повторяет оснастку настоящих кораблей. Многие модели парусников являются произведениями искусства, и ценны не только из-за своей красоты, но и из-за использованного материала.</a:t>
            </a:r>
          </a:p>
          <a:p>
            <a:r>
              <a:rPr lang="ru-RU" dirty="0"/>
              <a:t>Я поставил цель построить парусную модель корабля:</a:t>
            </a:r>
          </a:p>
          <a:p>
            <a:r>
              <a:rPr lang="ru-RU" dirty="0"/>
              <a:t>1)	Научиться работать с чертежом. </a:t>
            </a:r>
          </a:p>
          <a:p>
            <a:r>
              <a:rPr lang="ru-RU" dirty="0"/>
              <a:t>2)	Научиться работа с  инструментом которые нужны для создания корабля. </a:t>
            </a:r>
          </a:p>
          <a:p>
            <a:r>
              <a:rPr lang="ru-RU" dirty="0"/>
              <a:t>3)	Научиться работать с разными материалами.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72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Историческая справка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«Байкал» (рус. </a:t>
            </a:r>
            <a:r>
              <a:rPr lang="ru-RU" dirty="0" err="1"/>
              <a:t>дореф</a:t>
            </a:r>
            <a:r>
              <a:rPr lang="ru-RU" dirty="0"/>
              <a:t>. «</a:t>
            </a:r>
            <a:r>
              <a:rPr lang="ru-RU" dirty="0" err="1"/>
              <a:t>Байкалъ</a:t>
            </a:r>
            <a:r>
              <a:rPr lang="ru-RU" dirty="0"/>
              <a:t>») — парусное двухмачтовое транспортное судно Сибирской военной флотилии, участвовавшее в исследовании Дальнего Востока. Пройдя на нём из Охотского моря на юг, Г. И. </a:t>
            </a:r>
            <a:r>
              <a:rPr lang="ru-RU" dirty="0" err="1"/>
              <a:t>Невельской</a:t>
            </a:r>
            <a:r>
              <a:rPr lang="ru-RU" dirty="0"/>
              <a:t> доказал, что Сахалин это остров.</a:t>
            </a:r>
          </a:p>
          <a:p>
            <a:r>
              <a:rPr lang="ru-RU" dirty="0"/>
              <a:t>                                                               Строительство</a:t>
            </a:r>
          </a:p>
          <a:p>
            <a:r>
              <a:rPr lang="ru-RU" dirty="0"/>
              <a:t>Капитан-лейтенант Г. И. </a:t>
            </a:r>
            <a:r>
              <a:rPr lang="ru-RU" dirty="0" err="1"/>
              <a:t>Невельской</a:t>
            </a:r>
            <a:r>
              <a:rPr lang="ru-RU" dirty="0"/>
              <a:t>, назначенный командиром строящегося «Байкала» ещё в декабре 1847 года, добился аудиенции у начальника Главного морского штаба князя А. С. Меньшикова. Он смог убедить его изменить свой план похода, в обход царской резолюции «Вопрос об Амуре, как о реке бесполезной, отставить!», и подписать бумагу, в которой предписывалось ускорить строительство и оснащение судна. Но дозволение на исследовательские и научные поиски Геннадий Иванович получил в счёт времени, которое могло быть сэкономлено при строительстве и переходе судна из Кронштадта в Петропавловский порт.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72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По заказу Морского ведомства транспорт заложили в сентябре 1847 года на верфи «</a:t>
            </a:r>
            <a:r>
              <a:rPr lang="ru-RU" dirty="0" err="1"/>
              <a:t>Боргетрем</a:t>
            </a:r>
            <a:r>
              <a:rPr lang="ru-RU" dirty="0"/>
              <a:t> и К°» в </a:t>
            </a:r>
            <a:r>
              <a:rPr lang="ru-RU" dirty="0" err="1"/>
              <a:t>Гельсингфорсе</a:t>
            </a:r>
            <a:r>
              <a:rPr lang="ru-RU" dirty="0"/>
              <a:t> (ныне Хельсинки). За основу был взят чертёж построенного в Севастополе в 1840—1842 годах военного транспорта «</a:t>
            </a:r>
            <a:r>
              <a:rPr lang="ru-RU" dirty="0" err="1"/>
              <a:t>Сухум</a:t>
            </a:r>
            <a:r>
              <a:rPr lang="ru-RU" dirty="0"/>
              <a:t>-Кале». При строительстве корпуса использовалась сосна, крепления были сделаны из металла, а обшивка днища ниже ватерлинии — из меди. По указанию Г. И. </a:t>
            </a:r>
            <a:r>
              <a:rPr lang="ru-RU" dirty="0" err="1"/>
              <a:t>Невельского</a:t>
            </a:r>
            <a:r>
              <a:rPr lang="ru-RU" dirty="0"/>
              <a:t> увеличена остойчивость, улучшена управляемость, усилена наружная обшивка и внесены изменения в планировку внутренних помещений транспорта. Также Г. И. </a:t>
            </a:r>
            <a:r>
              <a:rPr lang="ru-RU" dirty="0" err="1"/>
              <a:t>Невельской</a:t>
            </a:r>
            <a:r>
              <a:rPr lang="ru-RU" dirty="0"/>
              <a:t> лично контролировал набор экипажа. Несмотря на то, что по контракту окончание строительства было запланировано на сентябрь 1848 года, уже 10 (по другим данным — 5) июля 1848 года судно спустили на воду. Окончательное оснащение проходило в Кронштадте.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Конструкция</a:t>
            </a:r>
          </a:p>
          <a:p>
            <a:r>
              <a:rPr lang="ru-RU" dirty="0"/>
              <a:t>«Байкал» являлся небольшим двухпалубным судном с парусным вооружением бригантины с полными обводами корпуса и почти плоским днищем. На верхней палубе были расположены световые и сходные люки, брашпиль, лебёдка, грузовой люк, штурвал и рубка. На нижней (жилой) палубе были расположены </a:t>
            </a:r>
            <a:r>
              <a:rPr lang="ru-RU" dirty="0" err="1"/>
              <a:t>форлюк</a:t>
            </a:r>
            <a:r>
              <a:rPr lang="ru-RU" dirty="0"/>
              <a:t>, сходные люки, помпы, рундуки, камбуз, кают-компания, кубрик для матросов, каюты капитана и офицеров. Ниже жилой палубы находились грузовой трюм с цистернами пресной воды, крюйт-камера, кладовые для провизии, шкиперская кладовая и цепной ящик. На борту имелись один 6-вёсельный баркас, 4-вёсельный баркас, вельбот и байдарка</a:t>
            </a:r>
          </a:p>
        </p:txBody>
      </p:sp>
    </p:spTree>
    <p:extLst>
      <p:ext uri="{BB962C8B-B14F-4D97-AF65-F5344CB8AC3E}">
        <p14:creationId xmlns:p14="http://schemas.microsoft.com/office/powerpoint/2010/main" val="326075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Длина по верхней палубе — 28,65 метра (94 фута)</a:t>
            </a:r>
          </a:p>
          <a:p>
            <a:r>
              <a:rPr lang="ru-RU" dirty="0"/>
              <a:t>Длина между перпендикулярами — 28,5 метра</a:t>
            </a:r>
          </a:p>
          <a:p>
            <a:r>
              <a:rPr lang="ru-RU" dirty="0"/>
              <a:t>Ширина — 7,38 метра</a:t>
            </a:r>
          </a:p>
          <a:p>
            <a:r>
              <a:rPr lang="ru-RU" dirty="0"/>
              <a:t>Наибольшая ширина с обшивкой — 7,5 метра (24 фута 6 дюймов)</a:t>
            </a:r>
          </a:p>
          <a:p>
            <a:r>
              <a:rPr lang="ru-RU" dirty="0"/>
              <a:t>Высота борта — 5,1 метра</a:t>
            </a:r>
          </a:p>
          <a:p>
            <a:r>
              <a:rPr lang="ru-RU" dirty="0"/>
              <a:t>Водоизмещение — 477 тонн</a:t>
            </a:r>
          </a:p>
          <a:p>
            <a:r>
              <a:rPr lang="ru-RU" dirty="0"/>
              <a:t>Грузоподъемность — 250 тонн (расчётная)</a:t>
            </a:r>
          </a:p>
          <a:p>
            <a:r>
              <a:rPr lang="ru-RU" dirty="0"/>
              <a:t>Осадка при полной загрузке — 3,87 метра (12 футов 9 дюймов)</a:t>
            </a:r>
          </a:p>
          <a:p>
            <a:r>
              <a:rPr lang="ru-RU" dirty="0"/>
              <a:t>Скорость — до 8,5 узлов</a:t>
            </a:r>
          </a:p>
          <a:p>
            <a:r>
              <a:rPr lang="ru-RU" dirty="0"/>
              <a:t>Вооружение — 6 × трёхфунтовые пушки (76-мм)</a:t>
            </a:r>
          </a:p>
          <a:p>
            <a:r>
              <a:rPr lang="ru-RU" dirty="0"/>
              <a:t>Экипаж — 9 офицеров, 4 унтер-офицера и 34 матроса, всего 47 человек" (в дальнейшем его численность постоянно менялась</a:t>
            </a:r>
          </a:p>
        </p:txBody>
      </p:sp>
    </p:spTree>
    <p:extLst>
      <p:ext uri="{BB962C8B-B14F-4D97-AF65-F5344CB8AC3E}">
        <p14:creationId xmlns:p14="http://schemas.microsoft.com/office/powerpoint/2010/main" val="345803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Порядок постройки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Для начала работы первым было изучение чертежа масштабом 1:50.</a:t>
            </a:r>
          </a:p>
          <a:p>
            <a:r>
              <a:rPr lang="ru-RU" sz="1800" dirty="0"/>
              <a:t>Следующим этапом было выбор материала. Было выбрано осина для черновой обделки. Были выбраны медные пластины  и шпон для чистовой </a:t>
            </a:r>
            <a:r>
              <a:rPr lang="ru-RU" sz="1800" dirty="0" err="1"/>
              <a:t>обделки.Для</a:t>
            </a:r>
            <a:r>
              <a:rPr lang="ru-RU" sz="1800" dirty="0"/>
              <a:t> изготовления медных </a:t>
            </a:r>
            <a:r>
              <a:rPr lang="ru-RU" sz="1800" dirty="0" err="1"/>
              <a:t>паластин</a:t>
            </a:r>
            <a:r>
              <a:rPr lang="ru-RU" sz="1800" dirty="0"/>
              <a:t> был сооружен такой прибор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16024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03399"/>
            <a:ext cx="194421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03399"/>
            <a:ext cx="136815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38935"/>
            <a:ext cx="1224136" cy="334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ru-RU" sz="1800" dirty="0"/>
              <a:t> После приступил к изготовлению корпуса. На лобзике из фанеры вырезал шпангоуты и киль. На стапель установил шпангоуты и киль сверху с помощью клея. После высыхания обклеил шпангоуты осиной и отшлифовал напильником и наждачной бумагой корпус. После обклеил медными пластинами и шпоном и отшлифовал напильником и наждачной бумагой.</a:t>
            </a:r>
          </a:p>
          <a:p>
            <a:r>
              <a:rPr lang="ru-RU" sz="1800" dirty="0"/>
              <a:t>После снятие со стапеля сделал и установил палубу. Обшил внутренние борта шпоном. Далее сделал руль, штурвал, люки, </a:t>
            </a:r>
            <a:r>
              <a:rPr lang="ru-RU" sz="1800" dirty="0" err="1"/>
              <a:t>кофельнагельные</a:t>
            </a:r>
            <a:r>
              <a:rPr lang="ru-RU" sz="1800" dirty="0"/>
              <a:t> планки, выточил </a:t>
            </a:r>
            <a:r>
              <a:rPr lang="ru-RU" sz="1800" dirty="0" err="1"/>
              <a:t>кофель</a:t>
            </a:r>
            <a:r>
              <a:rPr lang="ru-RU" sz="1800" dirty="0"/>
              <a:t>-нагеля . На станке изготовил мачты реи. После приступил к стоячему такелажу ( установил ванты и штаги ). Для бегучего такелажа изготовил блоки и установил на реях и мачтах, поставил реи с помощью бегучего такелажа рей.  После была работа с металлом, нужно было сделать пушки Для этого заранее были приготовлены формы из алебастра. После застывания пушки обтачивались надфилями и устанавливались в специально отведенные для них места. Далее приступил к изготовлению парусов ( сшил, сформировал паруса). Затем установил паруса на корабль. Затем последней работай было изготовление шлюпок из шпона. В итоге я пришел к своей цели и у меня получилась такая модель корабля.</a:t>
            </a:r>
          </a:p>
          <a:p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83370"/>
            <a:ext cx="282948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62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9" y="404664"/>
            <a:ext cx="390181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176464" cy="276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9" y="3167778"/>
            <a:ext cx="2057648" cy="351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20" y="3428414"/>
            <a:ext cx="2074364" cy="32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5980"/>
            <a:ext cx="4051920" cy="26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661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1020</Words>
  <Application>Microsoft Office PowerPoint</Application>
  <PresentationFormat>Экран (4:3)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 Муниципальное бюджетное образовательное учреждение дополнительного образования                                «станция детского юношеского технического творчества «Юность»»                                                                           г. Троицк Челябинская области </vt:lpstr>
      <vt:lpstr> Оглавление</vt:lpstr>
      <vt:lpstr> Введение</vt:lpstr>
      <vt:lpstr>Историческая справка </vt:lpstr>
      <vt:lpstr>Презентация PowerPoint</vt:lpstr>
      <vt:lpstr>Презентация PowerPoint</vt:lpstr>
      <vt:lpstr> Порядок постройки </vt:lpstr>
      <vt:lpstr>Презентация PowerPoint</vt:lpstr>
      <vt:lpstr>Презентация PowerPoint</vt:lpstr>
      <vt:lpstr>Презентация PowerPoint</vt:lpstr>
      <vt:lpstr> Заключение </vt:lpstr>
      <vt:lpstr>Библиографический список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2</cp:revision>
  <dcterms:created xsi:type="dcterms:W3CDTF">2022-03-18T14:35:46Z</dcterms:created>
  <dcterms:modified xsi:type="dcterms:W3CDTF">2022-04-28T06:44:19Z</dcterms:modified>
</cp:coreProperties>
</file>