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0" r:id="rId13"/>
    <p:sldId id="269" r:id="rId14"/>
    <p:sldId id="268" r:id="rId15"/>
    <p:sldId id="267" r:id="rId16"/>
    <p:sldId id="266" r:id="rId17"/>
    <p:sldId id="274" r:id="rId18"/>
    <p:sldId id="275" r:id="rId19"/>
    <p:sldId id="276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74" d="100"/>
          <a:sy n="74" d="100"/>
        </p:scale>
        <p:origin x="14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Выполнил: Сахаров Артём 10А </a:t>
            </a:r>
            <a:r>
              <a:rPr lang="ru-RU" dirty="0" smtClean="0"/>
              <a:t>класс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Проверил: </a:t>
            </a:r>
            <a:r>
              <a:rPr lang="ru-RU" dirty="0" err="1" smtClean="0"/>
              <a:t>Зянкин</a:t>
            </a:r>
            <a:r>
              <a:rPr lang="ru-RU" dirty="0" smtClean="0"/>
              <a:t> С.В.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Творческий проект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Парусная модель «Галеон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XVIIв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 »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175035" cy="52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4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704281" cy="503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7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412776"/>
            <a:ext cx="669654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6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6" y="1340768"/>
            <a:ext cx="760562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2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768752" cy="508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2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35" y="1587815"/>
            <a:ext cx="591972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4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73" y="1993234"/>
            <a:ext cx="5700254" cy="363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Конечный продукт</a:t>
            </a:r>
          </a:p>
        </p:txBody>
      </p:sp>
      <p:pic>
        <p:nvPicPr>
          <p:cNvPr id="1026" name="Picture 2" descr="D:\Games\IMG_20220323_161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018756" cy="535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Games\IMG_20220323_161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0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Конечный продукт</a:t>
            </a:r>
          </a:p>
        </p:txBody>
      </p:sp>
      <p:pic>
        <p:nvPicPr>
          <p:cNvPr id="2050" name="Picture 2" descr="D:\Games\IMG_20220323_161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Конечный продукт</a:t>
            </a:r>
            <a:endParaRPr lang="ru-RU" b="1" dirty="0"/>
          </a:p>
        </p:txBody>
      </p:sp>
      <p:pic>
        <p:nvPicPr>
          <p:cNvPr id="3074" name="Picture 2" descr="D:\Games\IMG_20220323_161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12776"/>
            <a:ext cx="3487428" cy="465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Целью проекта было – изготовить галеон </a:t>
            </a:r>
            <a:r>
              <a:rPr lang="en-US" dirty="0" smtClean="0"/>
              <a:t>XVII</a:t>
            </a:r>
            <a:r>
              <a:rPr lang="ru-RU" dirty="0" smtClean="0"/>
              <a:t> века.</a:t>
            </a:r>
            <a:endParaRPr lang="en-US" dirty="0" smtClean="0"/>
          </a:p>
          <a:p>
            <a:r>
              <a:rPr lang="ru-RU" dirty="0"/>
              <a:t>Задачи: </a:t>
            </a:r>
          </a:p>
          <a:p>
            <a:r>
              <a:rPr lang="ru-RU" dirty="0"/>
              <a:t>	изучить литературу,</a:t>
            </a:r>
          </a:p>
          <a:p>
            <a:r>
              <a:rPr lang="ru-RU" dirty="0"/>
              <a:t>	разработать проект,</a:t>
            </a:r>
          </a:p>
          <a:p>
            <a:r>
              <a:rPr lang="ru-RU" dirty="0"/>
              <a:t>	 приобрести необходимые материалы,</a:t>
            </a:r>
          </a:p>
          <a:p>
            <a:r>
              <a:rPr lang="ru-RU" dirty="0"/>
              <a:t>	совершенствовать навыки по работе с конструкционными </a:t>
            </a:r>
            <a:r>
              <a:rPr lang="ru-RU" dirty="0" smtClean="0"/>
              <a:t>материалами</a:t>
            </a:r>
            <a:r>
              <a:rPr lang="ru-RU" dirty="0"/>
              <a:t>, приобретенные на уроках технологии,</a:t>
            </a:r>
          </a:p>
          <a:p>
            <a:r>
              <a:rPr lang="ru-RU" dirty="0"/>
              <a:t>	соблюсти технику безопасности, </a:t>
            </a:r>
          </a:p>
          <a:p>
            <a:r>
              <a:rPr lang="ru-RU" dirty="0"/>
              <a:t>	оценить проделанную работу.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19200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Цели и задачи проекта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4251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2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Голландский галеон HEEMSKERK представлял собой: трёхмачтовое военное судно, с 16-тью орудиями, и экипажем чуть больше 90 человек.  </a:t>
            </a:r>
          </a:p>
          <a:p>
            <a:r>
              <a:rPr lang="ru-RU" dirty="0"/>
              <a:t>Саму экспедицию возглавили в 1642 г. А. Тасман. Выйдя из индийского пор-та, Калькутта на восток хотел достичь Европы и совершил великие открытия континента Австралии, острова Тасмания, острова новая Зеландия и </a:t>
            </a:r>
            <a:r>
              <a:rPr lang="ru-RU" dirty="0" err="1"/>
              <a:t>множе-ство</a:t>
            </a:r>
            <a:r>
              <a:rPr lang="ru-RU" dirty="0"/>
              <a:t> других островов Полинезии.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Историческая часть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89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Фанера                                           Осиновые дощечки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Материалы</a:t>
            </a:r>
            <a:endParaRPr lang="ru-RU" b="1" dirty="0"/>
          </a:p>
        </p:txBody>
      </p:sp>
      <p:pic>
        <p:nvPicPr>
          <p:cNvPr id="1026" name="Picture 2" descr="D:\Games\Download\ace2a41e65057367b080eb8e69af86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5330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050"/>
            <a:ext cx="2952328" cy="266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3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Материалы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Шпон из красного дерева       Бук</a:t>
            </a:r>
            <a:endParaRPr lang="ru-RU" dirty="0"/>
          </a:p>
        </p:txBody>
      </p:sp>
      <p:pic>
        <p:nvPicPr>
          <p:cNvPr id="3075" name="Picture 3" descr="D:\Games\Download\6494436381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35243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Games\2022-03-14-18-03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11072"/>
            <a:ext cx="3696203" cy="27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Капроновые нитки       Шпон дерева </a:t>
            </a:r>
            <a:r>
              <a:rPr lang="ru-RU" dirty="0" err="1" smtClean="0"/>
              <a:t>чен-чен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Материалы</a:t>
            </a:r>
            <a:endParaRPr lang="ru-RU" b="1" dirty="0"/>
          </a:p>
        </p:txBody>
      </p:sp>
      <p:pic>
        <p:nvPicPr>
          <p:cNvPr id="4098" name="Picture 2" descr="D:\Games\TSS.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615853" cy="261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Games\2022-03-14-18-07-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2654225" cy="26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1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Медная проволока               Свинец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Материалы</a:t>
            </a:r>
            <a:endParaRPr lang="ru-RU" b="1" dirty="0"/>
          </a:p>
        </p:txBody>
      </p:sp>
      <p:pic>
        <p:nvPicPr>
          <p:cNvPr id="5122" name="Picture 2" descr="D:\Games\446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7185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Games\740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7185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	Чтение чертежа и выбор материала </a:t>
            </a:r>
          </a:p>
          <a:p>
            <a:r>
              <a:rPr lang="ru-RU" dirty="0"/>
              <a:t>	Подготовка материалов, инструментов</a:t>
            </a:r>
          </a:p>
          <a:p>
            <a:r>
              <a:rPr lang="ru-RU" dirty="0"/>
              <a:t>	Выполнение практической части проекта </a:t>
            </a:r>
          </a:p>
          <a:p>
            <a:r>
              <a:rPr lang="ru-RU" dirty="0"/>
              <a:t>	Выполнение теоретической части проекта</a:t>
            </a:r>
          </a:p>
          <a:p>
            <a:r>
              <a:rPr lang="ru-RU" dirty="0"/>
              <a:t>	Выполнение техники изготовления</a:t>
            </a:r>
          </a:p>
          <a:p>
            <a:r>
              <a:rPr lang="ru-RU" dirty="0"/>
              <a:t>	Оформление проекта</a:t>
            </a:r>
          </a:p>
          <a:p>
            <a:r>
              <a:rPr lang="ru-RU" dirty="0"/>
              <a:t>	И самое </a:t>
            </a:r>
            <a:r>
              <a:rPr lang="ru-RU"/>
              <a:t>главное </a:t>
            </a:r>
            <a:r>
              <a:rPr lang="ru-RU" smtClean="0"/>
              <a:t>защита </a:t>
            </a:r>
            <a:r>
              <a:rPr lang="ru-RU" dirty="0"/>
              <a:t>проекта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Методы  работы над проектом:</a:t>
            </a:r>
          </a:p>
        </p:txBody>
      </p:sp>
    </p:spTree>
    <p:extLst>
      <p:ext uri="{BB962C8B-B14F-4D97-AF65-F5344CB8AC3E}">
        <p14:creationId xmlns:p14="http://schemas.microsoft.com/office/powerpoint/2010/main" val="10412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производства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7937"/>
            <a:ext cx="7416824" cy="518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1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131</TotalTime>
  <Words>141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Constantia</vt:lpstr>
      <vt:lpstr>Times New Roman</vt:lpstr>
      <vt:lpstr>Wingdings 2</vt:lpstr>
      <vt:lpstr>Бумажная</vt:lpstr>
      <vt:lpstr>Творческий проект Парусная модель «Галеон XVIIв. » </vt:lpstr>
      <vt:lpstr>Цели и задачи проекта</vt:lpstr>
      <vt:lpstr>Историческая часть</vt:lpstr>
      <vt:lpstr>Материалы</vt:lpstr>
      <vt:lpstr>Материалы</vt:lpstr>
      <vt:lpstr>Материалы</vt:lpstr>
      <vt:lpstr>Материалы</vt:lpstr>
      <vt:lpstr>Методы  работы над проектом:</vt:lpstr>
      <vt:lpstr>Технология производства</vt:lpstr>
      <vt:lpstr>Технология производства</vt:lpstr>
      <vt:lpstr>Технология производства</vt:lpstr>
      <vt:lpstr>Технология производства</vt:lpstr>
      <vt:lpstr>Технология производства</vt:lpstr>
      <vt:lpstr>Технология производства</vt:lpstr>
      <vt:lpstr>Технология производства</vt:lpstr>
      <vt:lpstr>Технология производства</vt:lpstr>
      <vt:lpstr>Конечный продукт</vt:lpstr>
      <vt:lpstr>Конечный продукт</vt:lpstr>
      <vt:lpstr>Конечный продукт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Парусная модель «Галеон XVIIв. » </dc:title>
  <dc:creator>Tema</dc:creator>
  <cp:lastModifiedBy>admin</cp:lastModifiedBy>
  <cp:revision>17</cp:revision>
  <dcterms:created xsi:type="dcterms:W3CDTF">2022-03-13T14:45:31Z</dcterms:created>
  <dcterms:modified xsi:type="dcterms:W3CDTF">2022-03-29T09:52:31Z</dcterms:modified>
</cp:coreProperties>
</file>