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2" r:id="rId4"/>
    <p:sldId id="263" r:id="rId5"/>
    <p:sldId id="265" r:id="rId6"/>
    <p:sldId id="272" r:id="rId7"/>
    <p:sldId id="266" r:id="rId8"/>
    <p:sldId id="267" r:id="rId9"/>
    <p:sldId id="273" r:id="rId10"/>
    <p:sldId id="268" r:id="rId11"/>
    <p:sldId id="269" r:id="rId12"/>
    <p:sldId id="270" r:id="rId13"/>
    <p:sldId id="276" r:id="rId14"/>
    <p:sldId id="274" r:id="rId15"/>
    <p:sldId id="275" r:id="rId16"/>
  </p:sldIdLst>
  <p:sldSz cx="9144000" cy="6858000" type="screen4x3"/>
  <p:notesSz cx="6858000" cy="9144000"/>
  <p:embeddedFontLst>
    <p:embeddedFont>
      <p:font typeface="Matilda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80F27-2929-4AFB-9C27-D94B55890C9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BBE5B-7F63-4AB3-8B37-6F288B4C3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07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706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18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82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151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85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929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095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27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97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60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8E58C-E7A6-41B0-9596-47478E2A3A1A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24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1052736"/>
            <a:ext cx="72008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«Шах и мат»</a:t>
            </a:r>
            <a:endParaRPr kumimoji="0" lang="ru-RU" sz="5400" b="1" i="0" u="none" strike="noStrike" kern="1200" normalizeH="0" baseline="0" noProof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005064"/>
            <a:ext cx="4608512" cy="172819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Елисеева Маргарита</a:t>
            </a: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20.07.2008г.р.</a:t>
            </a: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Мастерская декоративного творчества «Чудо-Ларчик»</a:t>
            </a: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МБУ ДО ПДДТ г.Мурманск</a:t>
            </a: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Педагог: 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Горева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Валентиновна</a:t>
            </a:r>
          </a:p>
          <a:p>
            <a:pPr>
              <a:spcBef>
                <a:spcPts val="0"/>
              </a:spcBef>
            </a:pP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Лена\шахта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88840"/>
            <a:ext cx="3168352" cy="1979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607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Семга</a:t>
            </a:r>
            <a:r>
              <a:rPr lang="ru-RU" sz="2400" dirty="0" smtClean="0"/>
              <a:t>, являясь представителем атлантических лососей, входит в реки Кольского полуострова со стороны Баренцева и Белого морей. Это самая вкусная, самая ценная промысловая рыба Кольского полуострова.</a:t>
            </a:r>
            <a:br>
              <a:rPr lang="ru-RU" sz="2400" dirty="0" smtClean="0"/>
            </a:br>
            <a:r>
              <a:rPr lang="ru-RU" sz="2700" dirty="0" smtClean="0"/>
              <a:t>Шахматных коней я заменила фигурками рыбы-семги.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IMG_20210321_123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1613" y="2708920"/>
            <a:ext cx="3840427" cy="2880320"/>
          </a:xfrm>
        </p:spPr>
      </p:pic>
      <p:pic>
        <p:nvPicPr>
          <p:cNvPr id="5" name="Содержимое 3" descr="IMG_20210321_123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6003" y="3501008"/>
            <a:ext cx="3720413" cy="27903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Кувакса</a:t>
            </a:r>
            <a:r>
              <a:rPr lang="ru-RU" sz="2400" dirty="0" smtClean="0"/>
              <a:t> – переносное жилище саамов в период весенне-летних кочёвок. Имеет конусообразный каркас из нескольких шестов, соединённых вершинами, на который натягивали чехол из оленьих шкур, бересты или парусины. </a:t>
            </a:r>
            <a:br>
              <a:rPr lang="ru-RU" sz="2400" dirty="0" smtClean="0"/>
            </a:br>
            <a:r>
              <a:rPr lang="ru-RU" sz="2400" dirty="0" smtClean="0"/>
              <a:t>У меня кувакса – это фигура ладьи.</a:t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9" name="Содержимое 8" descr="IMG_20210321_123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492896"/>
            <a:ext cx="4889517" cy="36671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Песцы</a:t>
            </a:r>
            <a:r>
              <a:rPr lang="ru-RU" sz="2200" dirty="0" smtClean="0"/>
              <a:t>, наверное, одни из самых удивительных и интересных животных российского Заполярья. Еще их называют полярной лисицей, так как между песцом и лисой есть много общего.</a:t>
            </a:r>
            <a:br>
              <a:rPr lang="ru-RU" sz="2200" dirty="0" smtClean="0"/>
            </a:br>
            <a:r>
              <a:rPr lang="ru-RU" sz="2200" dirty="0" smtClean="0"/>
              <a:t>В моей работе песцы заменяют шахматных слонов.</a:t>
            </a:r>
            <a:br>
              <a:rPr lang="ru-RU" sz="2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8" name="Содержимое 7" descr="IMG_20210321_124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3140968"/>
            <a:ext cx="4104456" cy="3078342"/>
          </a:xfrm>
        </p:spPr>
      </p:pic>
      <p:pic>
        <p:nvPicPr>
          <p:cNvPr id="6" name="Содержимое 4" descr="IMG_20210321_124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9619" y="2132856"/>
            <a:ext cx="3720413" cy="27903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«Шах и мат»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charset="0"/>
            </a:endParaRPr>
          </a:p>
        </p:txBody>
      </p:sp>
      <p:pic>
        <p:nvPicPr>
          <p:cNvPr id="6" name="Содержимое 5" descr="IMG_20210321_1246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849" y="1600200"/>
            <a:ext cx="7904302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Выводы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В данной работе я смогла объединить три момента, которые являются важными для меня: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увлечение шахматами;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лепку игрушки, на основе «дымковских» традиций;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любовь к Кольскому северу.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Литература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80000"/>
              </a:lnSpc>
            </a:pPr>
            <a:r>
              <a:rPr lang="ru-RU" sz="2400" dirty="0" smtClean="0"/>
              <a:t>Г.А. </a:t>
            </a:r>
            <a:r>
              <a:rPr lang="ru-RU" sz="2400" dirty="0" err="1" smtClean="0"/>
              <a:t>Величкина</a:t>
            </a:r>
            <a:r>
              <a:rPr lang="ru-RU" sz="2400" dirty="0" smtClean="0"/>
              <a:t> и Т.Я. </a:t>
            </a:r>
            <a:r>
              <a:rPr lang="ru-RU" sz="2400" dirty="0" err="1" smtClean="0"/>
              <a:t>Шпикалова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Рабочая тетрадь по основам декоративно-прикладного искусства.</a:t>
            </a:r>
            <a:br>
              <a:rPr lang="ru-RU" sz="2400" dirty="0" smtClean="0"/>
            </a:br>
            <a:r>
              <a:rPr lang="ru-RU" sz="2400" dirty="0" smtClean="0"/>
              <a:t>Издательство "</a:t>
            </a:r>
            <a:r>
              <a:rPr lang="ru-RU" sz="2400" dirty="0" err="1" smtClean="0"/>
              <a:t>Мозайка-Синтез</a:t>
            </a:r>
            <a:r>
              <a:rPr lang="ru-RU" sz="2400" dirty="0" smtClean="0"/>
              <a:t>", Москва, 2004 г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dirty="0" smtClean="0"/>
              <a:t>Гаранина Наталья Константиновна, Левашова Елена Николаевна, Лыкова Ирина Александровна.</a:t>
            </a:r>
            <a:br>
              <a:rPr lang="ru-RU" sz="2400" dirty="0" smtClean="0"/>
            </a:br>
            <a:r>
              <a:rPr lang="ru-RU" sz="2400" dirty="0" smtClean="0"/>
              <a:t>"Наша деревушка" (Дымковская игрушка)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 </a:t>
            </a:r>
            <a:r>
              <a:rPr lang="ru-RU" sz="2400" dirty="0" smtClean="0"/>
              <a:t>Издательство: Карапуз, 2010 г.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dirty="0" smtClean="0"/>
              <a:t>Хомич Л.В. Саамы / Л.В. Хомич. - СПб, 1999.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 dirty="0" smtClean="0"/>
              <a:t>Литература Кольской земли. - Мурманск: МОИПКРО. 2004</a:t>
            </a:r>
          </a:p>
          <a:p>
            <a:pPr marL="609600" lvl="0" indent="-609600">
              <a:lnSpc>
                <a:spcPct val="80000"/>
              </a:lnSpc>
              <a:buNone/>
            </a:pPr>
            <a:endParaRPr lang="ru-RU" sz="2400" b="1" dirty="0" smtClean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  <a:cs typeface="Arial" pitchFamily="34" charset="0"/>
            </a:endParaRPr>
          </a:p>
          <a:p>
            <a:pPr marL="609600" lvl="0" indent="-609600">
              <a:lnSpc>
                <a:spcPct val="80000"/>
              </a:lnSpc>
              <a:buNone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pitchFamily="34" charset="0"/>
              </a:rPr>
              <a:t>Интернет – ресурсы</a:t>
            </a:r>
            <a:endParaRPr lang="ru-RU" sz="2400" dirty="0" smtClean="0"/>
          </a:p>
          <a:p>
            <a:pPr marL="609600" indent="-609600">
              <a:lnSpc>
                <a:spcPct val="80000"/>
              </a:lnSpc>
            </a:pPr>
            <a:r>
              <a:rPr lang="en-US" sz="2400" dirty="0" smtClean="0">
                <a:hlinkClick r:id="rId2"/>
              </a:rPr>
              <a:t>https://ru.wikipedia.org/</a:t>
            </a:r>
            <a:endParaRPr lang="ru-RU" sz="24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Автор шаблона: </a:t>
            </a:r>
            <a:endParaRPr lang="ru-RU" sz="20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i="1" dirty="0" err="1" smtClean="0">
                <a:latin typeface="Times New Roman" pitchFamily="18" charset="0"/>
                <a:cs typeface="Arial" pitchFamily="34" charset="0"/>
              </a:rPr>
              <a:t>Ранько</a:t>
            </a: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Елена Алексеевна </a:t>
            </a:r>
          </a:p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учитель начальных классов  </a:t>
            </a:r>
          </a:p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МАОУ лицей №21</a:t>
            </a:r>
          </a:p>
          <a:p>
            <a:pPr lvl="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г. Иваново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Краткая аннотация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196752"/>
            <a:ext cx="7776864" cy="51125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r>
              <a:rPr lang="vi-V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Ша́хматы</a:t>
            </a: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(</a:t>
            </a:r>
            <a:r>
              <a:rPr lang="ru-RU" dirty="0" smtClean="0"/>
              <a:t>перс.</a:t>
            </a: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ar-AE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شاه مات</a:t>
            </a:r>
            <a:r>
              <a:rPr lang="ar-A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‘</a:t>
            </a: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шах мат’, буквальный перевод «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шах</a:t>
            </a:r>
            <a:r>
              <a:rPr lang="vi-VN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умер</a:t>
            </a: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») —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настольная</a:t>
            </a: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логическая игра со специальными фигурами на 64-клеточной доске для двух соперников, сочетающая в себе элементы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искусства</a:t>
            </a: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(в том числе в части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шахматной композиции</a:t>
            </a: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науки </a:t>
            </a: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и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спорта</a:t>
            </a: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 smtClean="0"/>
              <a:t>Считается, что история шахмат насчитывает не менее полутора тысяч лет. Известно множество версий, объясняющих развитие шахмат и их распространение во всём мире — «индийская», «византийская» и др. Согласно наиболее распространённой из них, первая известная игра-прародитель, чатуранга, появилась в Индии не позже </a:t>
            </a:r>
            <a:r>
              <a:rPr lang="en-US" dirty="0" smtClean="0"/>
              <a:t>VI </a:t>
            </a:r>
            <a:r>
              <a:rPr lang="ru-RU" dirty="0" smtClean="0"/>
              <a:t> нашей эры.</a:t>
            </a:r>
          </a:p>
          <a:p>
            <a:r>
              <a:rPr lang="ru-RU" b="1" dirty="0" smtClean="0"/>
              <a:t>Шах</a:t>
            </a:r>
            <a:r>
              <a:rPr lang="ru-RU" dirty="0" smtClean="0"/>
              <a:t> — ситуация в шахматах и их вариантах, когда король находится под боем. Если от шаха нет защиты, объявляется мат.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/>
              <a:t>Мат</a:t>
            </a:r>
            <a:r>
              <a:rPr lang="ru-RU" dirty="0" smtClean="0"/>
              <a:t> — ситуация, когда король находится под шахом, и игрок не может сделать ни одного хода, чтобы его избежать.</a:t>
            </a:r>
            <a:endParaRPr lang="vi-VN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/>
            <a:r>
              <a:rPr lang="ru-RU" dirty="0" smtClean="0"/>
              <a:t>   </a:t>
            </a:r>
            <a:r>
              <a:rPr lang="ru-RU" b="1" dirty="0" smtClean="0"/>
              <a:t>«Шах и мат» </a:t>
            </a:r>
            <a:r>
              <a:rPr lang="ru-RU" dirty="0" smtClean="0"/>
              <a:t>– авторская композиция, созданная по мотивам традиционной дымковской игрушки, и являющаяся настольной игрой.</a:t>
            </a:r>
          </a:p>
          <a:p>
            <a:pPr marL="0" indent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38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Описание работы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196752"/>
            <a:ext cx="8064896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b="1" dirty="0" smtClean="0"/>
              <a:t>Целью</a:t>
            </a:r>
            <a:r>
              <a:rPr lang="ru-RU" sz="2600" dirty="0" smtClean="0"/>
              <a:t>  работы является создание авторских «заполярных» шахматных фигур для классической настольной игры через знакомство с традиционными образцами дымковской игрушки.</a:t>
            </a:r>
          </a:p>
          <a:p>
            <a:pPr>
              <a:buNone/>
            </a:pPr>
            <a:r>
              <a:rPr lang="ru-RU" sz="2600" b="1" dirty="0" smtClean="0"/>
              <a:t>Задачи:</a:t>
            </a:r>
            <a:endParaRPr lang="ru-RU" sz="2600" dirty="0" smtClean="0"/>
          </a:p>
          <a:p>
            <a:pPr lvl="0"/>
            <a:r>
              <a:rPr lang="ru-RU" sz="2600" dirty="0" smtClean="0"/>
              <a:t>Познакомиться с ассортиментом дымковской игрушки;</a:t>
            </a:r>
          </a:p>
          <a:p>
            <a:pPr lvl="0"/>
            <a:r>
              <a:rPr lang="ru-RU" sz="2600" dirty="0" smtClean="0"/>
              <a:t>Изучить традиции и технологию изготовления дымковской игрушки;</a:t>
            </a:r>
          </a:p>
          <a:p>
            <a:pPr lvl="0"/>
            <a:r>
              <a:rPr lang="ru-RU" sz="2600" dirty="0" smtClean="0"/>
              <a:t>Разработать авторские шахматные фигуры с акцентом на Заполярье;</a:t>
            </a:r>
          </a:p>
          <a:p>
            <a:pPr lvl="0"/>
            <a:r>
              <a:rPr lang="ru-RU" sz="2600" dirty="0" smtClean="0"/>
              <a:t>Изготовить композицию.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75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Идея создания композиции под названием «Шах и мат» не является случайной.</a:t>
            </a:r>
          </a:p>
          <a:p>
            <a:r>
              <a:rPr lang="ru-RU" dirty="0" smtClean="0"/>
              <a:t>С 6 лет я занимаюсь шахматами. Сначала играла дома с папой, а потом записалась в спортивную школу. Сейчас у меня 3-ий взрослый разряд.</a:t>
            </a:r>
          </a:p>
          <a:p>
            <a:r>
              <a:rPr lang="ru-RU" dirty="0" smtClean="0"/>
              <a:t>Каждое лето я провожу у бабушки, которая живет рядом с известной слободой Дымково. Мы ходим в местные музеи и участвуем в мастер-классах по лепке и росписи дымковской игрушки.</a:t>
            </a:r>
          </a:p>
          <a:p>
            <a:r>
              <a:rPr lang="ru-RU" b="1" dirty="0" smtClean="0"/>
              <a:t>Дымковская игрушка</a:t>
            </a:r>
            <a:r>
              <a:rPr lang="ru-RU" dirty="0" smtClean="0"/>
              <a:t>, пожалуй, один из самых старинных промыслов России. Он возник из любви к гончарной традиции вятских земель в глубокой древности. История дымковской игрушки довольно интересна, название происходит от слободы Дымково, сегодня это район города Вятки. По мнению многих исследователей, развитие дымковской глиняной игрушки связано с обрядовым весенним праздником «свистопляской», который был посвящён солнцу.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Кто такие саамы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80000"/>
              </a:lnSpc>
            </a:pPr>
            <a:r>
              <a:rPr lang="ru-RU" dirty="0" smtClean="0"/>
              <a:t>Саамы относятся к коренным малочисленным народам Севера, насчитывающие менее 50 тысяч человек и осознающие себя самостоятельными этническими общностями.</a:t>
            </a:r>
            <a:br>
              <a:rPr lang="ru-RU" dirty="0" smtClean="0"/>
            </a:br>
            <a:r>
              <a:rPr lang="ru-RU" dirty="0" smtClean="0"/>
              <a:t>Саамы являлись первыми жителями Кольского полуострова.</a:t>
            </a:r>
            <a:endParaRPr lang="en-US" dirty="0" smtClean="0"/>
          </a:p>
          <a:p>
            <a:pPr marL="609600" indent="-609600">
              <a:lnSpc>
                <a:spcPct val="80000"/>
              </a:lnSpc>
            </a:pPr>
            <a:r>
              <a:rPr lang="ru-RU" dirty="0" smtClean="0"/>
              <a:t>Самоназвание саамов России -саами, саамь, саме. По древнему хозяйственно-культурному типу саамы относились к пешей дооленеводческой культуре охотников на дикого оленя и рыболовов севера Евразии. Около Х в. появилось оленеводство, которое долгое время было транспортным. В настоящее время оленеводство Мурманской области, в котором заняты саамы, коми и ненцы - крупнотабунное, продуктивного направления. Основная его цель - разведение оленей на мясо.</a:t>
            </a:r>
          </a:p>
          <a:p>
            <a:pPr marL="609600" indent="-609600">
              <a:lnSpc>
                <a:spcPct val="80000"/>
              </a:lnSpc>
            </a:pPr>
            <a:r>
              <a:rPr lang="ru-RU" dirty="0" smtClean="0"/>
              <a:t>Пара саамов заменила в моей работе шахматных короля и ферзя.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Описание работы</a:t>
            </a:r>
            <a:b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</a:br>
            <a:r>
              <a:rPr lang="ru-RU" sz="2700" dirty="0" smtClean="0"/>
              <a:t>В своей  работе я использовала массу для лепки, застывающую на воздухе.</a:t>
            </a:r>
            <a:br>
              <a:rPr lang="ru-RU" sz="2700" dirty="0" smtClean="0"/>
            </a:br>
            <a:r>
              <a:rPr lang="ru-RU" sz="2700" dirty="0" smtClean="0"/>
              <a:t>Для росписи игрушек применила акриловые краски по стеклу и керамике.</a:t>
            </a:r>
            <a:br>
              <a:rPr lang="ru-RU" sz="2700" dirty="0" smtClean="0"/>
            </a:br>
            <a:r>
              <a:rPr lang="ru-RU" sz="2700" dirty="0" smtClean="0"/>
              <a:t>Отдельные элементы фигурок оформила сусальным золотом.</a:t>
            </a:r>
            <a:br>
              <a:rPr lang="ru-RU" sz="2700" dirty="0" smtClean="0"/>
            </a:br>
            <a:endParaRPr lang="ru-RU" sz="2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charset="0"/>
            </a:endParaRPr>
          </a:p>
        </p:txBody>
      </p:sp>
      <p:pic>
        <p:nvPicPr>
          <p:cNvPr id="5" name="Содержимое 4" descr="IMG_20210321_123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3284984"/>
            <a:ext cx="6984776" cy="276421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Через горные отроги</a:t>
            </a:r>
          </a:p>
          <a:p>
            <a:pPr>
              <a:buNone/>
            </a:pPr>
            <a:r>
              <a:rPr lang="ru-RU" dirty="0" smtClean="0"/>
              <a:t>     Через крыши деревень,</a:t>
            </a:r>
          </a:p>
          <a:p>
            <a:pPr>
              <a:buNone/>
            </a:pPr>
            <a:r>
              <a:rPr lang="ru-RU" dirty="0" smtClean="0"/>
              <a:t>     Краснорогий, желторогий,</a:t>
            </a:r>
          </a:p>
          <a:p>
            <a:pPr>
              <a:buNone/>
            </a:pPr>
            <a:r>
              <a:rPr lang="ru-RU" dirty="0" smtClean="0"/>
              <a:t>     Мчится глиняный олень.</a:t>
            </a:r>
          </a:p>
          <a:p>
            <a:endParaRPr lang="ru-RU" dirty="0" smtClean="0"/>
          </a:p>
          <a:p>
            <a:r>
              <a:rPr lang="ru-RU" dirty="0" smtClean="0"/>
              <a:t>Образ оленя очень распространен на Кольском полуострове, и недаром визитной карточкой Праздника Севера (неофициальное название — Полярная Олимпиада) — являются соревнования оленеводов (Долина Уюта</a:t>
            </a:r>
            <a:r>
              <a:rPr lang="en-US" dirty="0" smtClean="0"/>
              <a:t>).</a:t>
            </a:r>
            <a:endParaRPr lang="ru-RU" dirty="0" smtClean="0"/>
          </a:p>
          <a:p>
            <a:r>
              <a:rPr lang="ru-RU" dirty="0" smtClean="0"/>
              <a:t>Фигуры пешек я решила сделать в виде оленей.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Picture 43" descr="_ZZZ0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3009793" cy="201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«Пешки – олешки»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charset="0"/>
            </a:endParaRPr>
          </a:p>
        </p:txBody>
      </p:sp>
      <p:pic>
        <p:nvPicPr>
          <p:cNvPr id="7" name="Содержимое 6" descr="IMG_20210321_1238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124744"/>
            <a:ext cx="4601485" cy="3451114"/>
          </a:xfrm>
        </p:spPr>
      </p:pic>
      <p:pic>
        <p:nvPicPr>
          <p:cNvPr id="5" name="Содержимое 3" descr="IMG_20210321_123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861048"/>
            <a:ext cx="3024336" cy="22682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charset="0"/>
              </a:rPr>
              <a:t>«Король и ферзь»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charset="0"/>
            </a:endParaRPr>
          </a:p>
        </p:txBody>
      </p:sp>
      <p:pic>
        <p:nvPicPr>
          <p:cNvPr id="11" name="Содержимое 10" descr="IMG_20210321_1241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4752528" cy="3564396"/>
          </a:xfrm>
        </p:spPr>
      </p:pic>
      <p:pic>
        <p:nvPicPr>
          <p:cNvPr id="9" name="Содержимое 7" descr="IMG_20210321_124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3" y="2996952"/>
            <a:ext cx="4128459" cy="30963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CC660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337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Matilda</vt:lpstr>
      <vt:lpstr>Times New Roman</vt:lpstr>
      <vt:lpstr>Wingdings</vt:lpstr>
      <vt:lpstr>Calibri</vt:lpstr>
      <vt:lpstr>Тема Office</vt:lpstr>
      <vt:lpstr>Слайд 1</vt:lpstr>
      <vt:lpstr>Краткая аннотация</vt:lpstr>
      <vt:lpstr>Описание работы</vt:lpstr>
      <vt:lpstr>Слайд 4</vt:lpstr>
      <vt:lpstr>Кто такие саамы</vt:lpstr>
      <vt:lpstr>Описание работы В своей  работе я использовала массу для лепки, застывающую на воздухе. Для росписи игрушек применила акриловые краски по стеклу и керамике. Отдельные элементы фигурок оформила сусальным золотом. </vt:lpstr>
      <vt:lpstr>Слайд 7</vt:lpstr>
      <vt:lpstr>«Пешки – олешки»</vt:lpstr>
      <vt:lpstr>«Король и ферзь»</vt:lpstr>
      <vt:lpstr>       Семга, являясь представителем атлантических лососей, входит в реки Кольского полуострова со стороны Баренцева и Белого морей. Это самая вкусная, самая ценная промысловая рыба Кольского полуострова. Шахматных коней я заменила фигурками рыбы-семги. </vt:lpstr>
      <vt:lpstr>     Кувакса – переносное жилище саамов в период весенне-летних кочёвок. Имеет конусообразный каркас из нескольких шестов, соединённых вершинами, на который натягивали чехол из оленьих шкур, бересты или парусины.  У меня кувакса – это фигура ладьи. </vt:lpstr>
      <vt:lpstr>    Песцы, наверное, одни из самых удивительных и интересных животных российского Заполярья. Еще их называют полярной лисицей, так как между песцом и лисой есть много общего. В моей работе песцы заменяют шахматных слонов.  </vt:lpstr>
      <vt:lpstr>«Шах и мат»</vt:lpstr>
      <vt:lpstr>Выводы</vt:lpstr>
      <vt:lpstr>Литература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Ранько</dc:creator>
  <cp:lastModifiedBy>Вячеслав</cp:lastModifiedBy>
  <cp:revision>50</cp:revision>
  <dcterms:created xsi:type="dcterms:W3CDTF">2019-08-10T19:30:32Z</dcterms:created>
  <dcterms:modified xsi:type="dcterms:W3CDTF">2022-04-06T09:09:49Z</dcterms:modified>
</cp:coreProperties>
</file>